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1" r:id="rId1"/>
  </p:sldMasterIdLst>
  <p:notesMasterIdLst>
    <p:notesMasterId r:id="rId28"/>
  </p:notesMasterIdLst>
  <p:sldIdLst>
    <p:sldId id="282" r:id="rId2"/>
    <p:sldId id="283" r:id="rId3"/>
    <p:sldId id="270" r:id="rId4"/>
    <p:sldId id="271" r:id="rId5"/>
    <p:sldId id="258" r:id="rId6"/>
    <p:sldId id="259" r:id="rId7"/>
    <p:sldId id="260" r:id="rId8"/>
    <p:sldId id="261" r:id="rId9"/>
    <p:sldId id="273" r:id="rId10"/>
    <p:sldId id="262" r:id="rId11"/>
    <p:sldId id="263" r:id="rId12"/>
    <p:sldId id="278" r:id="rId13"/>
    <p:sldId id="287" r:id="rId14"/>
    <p:sldId id="279" r:id="rId15"/>
    <p:sldId id="281" r:id="rId16"/>
    <p:sldId id="277" r:id="rId17"/>
    <p:sldId id="264" r:id="rId18"/>
    <p:sldId id="265" r:id="rId19"/>
    <p:sldId id="288" r:id="rId20"/>
    <p:sldId id="266" r:id="rId21"/>
    <p:sldId id="267" r:id="rId22"/>
    <p:sldId id="284" r:id="rId23"/>
    <p:sldId id="285" r:id="rId24"/>
    <p:sldId id="286" r:id="rId25"/>
    <p:sldId id="274" r:id="rId26"/>
    <p:sldId id="268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ranklin Gothic Demi" panose="020B0603020102020204" pitchFamily="34" charset="0"/>
      <p:regular r:id="rId33"/>
      <p:bold r:id="rId34"/>
      <p:italic r:id="rId35"/>
      <p:boldItalic r:id="rId36"/>
    </p:embeddedFont>
    <p:embeddedFont>
      <p:font typeface="Franklin Gothic Demi Cond" panose="020B0603020102020204" pitchFamily="34" charset="0"/>
      <p:regular r:id="rId37"/>
      <p:bold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63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6327"/>
  </p:normalViewPr>
  <p:slideViewPr>
    <p:cSldViewPr snapToGrid="0" snapToObjects="1">
      <p:cViewPr varScale="1">
        <p:scale>
          <a:sx n="220" d="100"/>
          <a:sy n="220" d="100"/>
        </p:scale>
        <p:origin x="3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b="1" i="0" dirty="0">
                <a:solidFill>
                  <a:schemeClr val="tx2"/>
                </a:solidFill>
                <a:latin typeface="Franklin Gothic Demi Cond" panose="020B0603020102020204" pitchFamily="34" charset="0"/>
              </a:rPr>
              <a:t>TITLE OF GRAPH </a:t>
            </a:r>
            <a:r>
              <a:rPr lang="fr-FR" sz="1600" b="1" i="0" dirty="0">
                <a:solidFill>
                  <a:schemeClr val="accent1"/>
                </a:solidFill>
                <a:latin typeface="Franklin Gothic Demi Cond" panose="020B0603020102020204" pitchFamily="34" charset="0"/>
              </a:rPr>
              <a:t>k m</a:t>
            </a:r>
            <a:r>
              <a:rPr lang="fr-FR" sz="1600" b="1" i="0" baseline="30000" dirty="0">
                <a:solidFill>
                  <a:schemeClr val="accent1"/>
                </a:solidFill>
                <a:latin typeface="Franklin Gothic Demi Cond" panose="020B0603020102020204" pitchFamily="34" charset="0"/>
              </a:rPr>
              <a:t>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Lorem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55</c:v>
                </c:pt>
                <c:pt idx="1">
                  <c:v>130</c:v>
                </c:pt>
                <c:pt idx="2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E5-1145-8287-D85CFCEF47EF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Ipsum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Feuil1!$A$2:$A$4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118</c:v>
                </c:pt>
                <c:pt idx="1">
                  <c:v>230</c:v>
                </c:pt>
                <c:pt idx="2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E5-1145-8287-D85CFCEF4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axId val="1816184543"/>
        <c:axId val="509800415"/>
      </c:barChart>
      <c:catAx>
        <c:axId val="1816184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509800415"/>
        <c:crosses val="autoZero"/>
        <c:auto val="1"/>
        <c:lblAlgn val="ctr"/>
        <c:lblOffset val="100"/>
        <c:noMultiLvlLbl val="0"/>
      </c:catAx>
      <c:valAx>
        <c:axId val="50980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816184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9BD5F-A5BC-6340-8BF6-61C064E80872}" type="datetimeFigureOut">
              <a:rPr lang="fr-FR" smtClean="0"/>
              <a:t>12/04/2021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F1D45-FB89-D44E-8C68-3360B4F8E8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82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63C9AB8E-C22F-8042-A98F-16112A17C8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9" y="0"/>
            <a:ext cx="7784842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du texte 30">
            <a:extLst>
              <a:ext uri="{FF2B5EF4-FFF2-40B4-BE49-F238E27FC236}">
                <a16:creationId xmlns:a16="http://schemas.microsoft.com/office/drawing/2014/main" id="{53D97FE4-1082-BE46-B755-9AB194DFBB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707" y="4121670"/>
            <a:ext cx="4543782" cy="1835370"/>
          </a:xfrm>
          <a:prstGeom prst="rect">
            <a:avLst/>
          </a:prstGeom>
          <a:solidFill>
            <a:schemeClr val="tx2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80000"/>
              </a:lnSpc>
              <a:spcBef>
                <a:spcPts val="1800"/>
              </a:spcBef>
              <a:spcAft>
                <a:spcPts val="100"/>
              </a:spcAft>
              <a:buNone/>
              <a:tabLst/>
              <a:defRPr sz="40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tabLst/>
              <a:defRPr sz="2200" b="1" i="0">
                <a:solidFill>
                  <a:schemeClr val="bg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1800"/>
              </a:spcBef>
              <a:buNone/>
              <a:tabLst/>
              <a:defRPr sz="1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FA3DF-251E-0745-9B46-DAE698034234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DD44B83-B0E1-C44E-A9CB-D139139E06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sp>
        <p:nvSpPr>
          <p:cNvPr id="14" name="Graphique 22">
            <a:extLst>
              <a:ext uri="{FF2B5EF4-FFF2-40B4-BE49-F238E27FC236}">
                <a16:creationId xmlns:a16="http://schemas.microsoft.com/office/drawing/2014/main" id="{C664507F-EAAF-A343-9C46-1A894C6B54DB}"/>
              </a:ext>
            </a:extLst>
          </p:cNvPr>
          <p:cNvSpPr/>
          <p:nvPr userDrawn="1"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E3FCF37-AB7A-924D-AFA6-860274B25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25492" y="5803641"/>
            <a:ext cx="1139192" cy="7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3374DEB-191A-DE42-9A4E-CA755423E750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FA3C2-0A47-ED46-AC58-8D05607E2648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06F06D88-F5D0-A247-B968-659A4B5F8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2663C9E-E7FC-8747-810C-751FDF38A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B9D564-8325-3A4F-9B36-82E28A19E15A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5076AB69-A9F3-CA4A-89F2-8A0D196CCE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136394" y="5394958"/>
            <a:ext cx="487681" cy="487681"/>
          </a:xfrm>
          <a:prstGeom prst="rect">
            <a:avLst/>
          </a:prstGeom>
        </p:spPr>
      </p:pic>
      <p:pic>
        <p:nvPicPr>
          <p:cNvPr id="26" name="Graphique 25">
            <a:extLst>
              <a:ext uri="{FF2B5EF4-FFF2-40B4-BE49-F238E27FC236}">
                <a16:creationId xmlns:a16="http://schemas.microsoft.com/office/drawing/2014/main" id="{420DB0B5-811C-5143-83C6-52381413E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9595" y="3373258"/>
            <a:ext cx="487681" cy="487681"/>
          </a:xfrm>
          <a:prstGeom prst="rect">
            <a:avLst/>
          </a:prstGeom>
        </p:spPr>
      </p:pic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3EB7B0AE-C11F-8147-AD2E-BC3E7C983F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071" y="3860830"/>
            <a:ext cx="1535521" cy="1534127"/>
          </a:xfrm>
          <a:prstGeom prst="rect">
            <a:avLst/>
          </a:prstGeom>
        </p:spPr>
        <p:txBody>
          <a:bodyPr lIns="0" tIns="0" rIns="0" bIns="0" anchor="ctr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F48C7E7B-B559-6848-9E2B-024F14C91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680" y="0"/>
            <a:ext cx="5551047" cy="636950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283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number &amp;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430C23-A1C4-434F-AEE8-D156907051CB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C46E52-BCC1-0A43-8AF3-75A240269DC1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pied de page 4">
            <a:extLst>
              <a:ext uri="{FF2B5EF4-FFF2-40B4-BE49-F238E27FC236}">
                <a16:creationId xmlns:a16="http://schemas.microsoft.com/office/drawing/2014/main" id="{1211CCBF-B06B-ED47-962A-F9D46C438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Espace réservé du titre 1">
            <a:extLst>
              <a:ext uri="{FF2B5EF4-FFF2-40B4-BE49-F238E27FC236}">
                <a16:creationId xmlns:a16="http://schemas.microsoft.com/office/drawing/2014/main" id="{A23C01CD-592C-1E4B-93B6-FD6A84B4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68D69043-D00B-3B4D-A1D4-D8FBBDD0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74ECCE3-1255-6249-B6F3-4FC8A4D85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938A5AB-E14E-514B-9C9F-DEB35356E772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FB30B764-25C2-D548-A3C2-3933260394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059680" y="4947995"/>
            <a:ext cx="487681" cy="487681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1D5637B-0754-194F-8688-20A17BA223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8639" y="1836421"/>
            <a:ext cx="487681" cy="487681"/>
          </a:xfrm>
          <a:prstGeom prst="rect">
            <a:avLst/>
          </a:prstGeom>
        </p:spPr>
      </p:pic>
      <p:sp>
        <p:nvSpPr>
          <p:cNvPr id="35" name="Espace réservé du texte 16">
            <a:extLst>
              <a:ext uri="{FF2B5EF4-FFF2-40B4-BE49-F238E27FC236}">
                <a16:creationId xmlns:a16="http://schemas.microsoft.com/office/drawing/2014/main" id="{53C17FF1-ACBD-8740-8726-DF43CBF004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3842" y="2323920"/>
            <a:ext cx="2624075" cy="2624075"/>
          </a:xfrm>
          <a:prstGeom prst="rect">
            <a:avLst/>
          </a:prstGeom>
        </p:spPr>
        <p:txBody>
          <a:bodyPr lIns="0" tIns="0" rIns="0" bIns="0" anchor="ctr"/>
          <a:lstStyle>
            <a:lvl1pPr marL="6350" indent="0" algn="ctr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 algn="ctr">
              <a:spcBef>
                <a:spcPts val="6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 algn="ctr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 algn="ctr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93DACC-9596-3149-9C43-3FCFA8966126}"/>
              </a:ext>
            </a:extLst>
          </p:cNvPr>
          <p:cNvSpPr/>
          <p:nvPr userDrawn="1"/>
        </p:nvSpPr>
        <p:spPr>
          <a:xfrm>
            <a:off x="975361" y="3678280"/>
            <a:ext cx="3595917" cy="220435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0" anchor="t">
            <a:noAutofit/>
          </a:bodyPr>
          <a:lstStyle/>
          <a:p>
            <a:pPr>
              <a:spcBef>
                <a:spcPts val="1200"/>
              </a:spcBef>
              <a:defRPr/>
            </a:pP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Graphique 39">
            <a:extLst>
              <a:ext uri="{FF2B5EF4-FFF2-40B4-BE49-F238E27FC236}">
                <a16:creationId xmlns:a16="http://schemas.microsoft.com/office/drawing/2014/main" id="{7612FAA5-9AFC-4E4E-B14E-507B2465EE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975359" y="3678371"/>
            <a:ext cx="487681" cy="487681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0458D54A-4274-414E-9E93-38B8A28EB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4081838" y="5394958"/>
            <a:ext cx="487681" cy="487681"/>
          </a:xfrm>
          <a:prstGeom prst="rect">
            <a:avLst/>
          </a:prstGeom>
        </p:spPr>
      </p:pic>
      <p:sp>
        <p:nvSpPr>
          <p:cNvPr id="42" name="Espace réservé du texte 16">
            <a:extLst>
              <a:ext uri="{FF2B5EF4-FFF2-40B4-BE49-F238E27FC236}">
                <a16:creationId xmlns:a16="http://schemas.microsoft.com/office/drawing/2014/main" id="{56729BD8-FA5D-634C-98B7-FE3C91CDC8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360" y="1836420"/>
            <a:ext cx="3595918" cy="1499711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3" name="Espace réservé du texte 16">
            <a:extLst>
              <a:ext uri="{FF2B5EF4-FFF2-40B4-BE49-F238E27FC236}">
                <a16:creationId xmlns:a16="http://schemas.microsoft.com/office/drawing/2014/main" id="{3CB35F59-BCA8-8346-AEFD-113B02FBE4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71600" y="4036219"/>
            <a:ext cx="2789499" cy="1488572"/>
          </a:xfrm>
          <a:prstGeom prst="rect">
            <a:avLst/>
          </a:prstGeom>
        </p:spPr>
        <p:txBody>
          <a:bodyPr lIns="0" tIns="0" rIns="0" bIns="0" anchor="ctr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40483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/ 2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44544F-0541-E045-83D3-4863E4351CD7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22BC27-6D82-5342-A000-093F8B73DFC5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8BE47FA9-E4DB-7842-9655-CC7E13490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4F785DBF-4C8C-CD4F-A7FC-AD4EF8B8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Espace réservé du texte 14">
            <a:extLst>
              <a:ext uri="{FF2B5EF4-FFF2-40B4-BE49-F238E27FC236}">
                <a16:creationId xmlns:a16="http://schemas.microsoft.com/office/drawing/2014/main" id="{9C07418F-5C9A-9049-BA22-9271579E4D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3" name="Espace réservé du texte 16">
            <a:extLst>
              <a:ext uri="{FF2B5EF4-FFF2-40B4-BE49-F238E27FC236}">
                <a16:creationId xmlns:a16="http://schemas.microsoft.com/office/drawing/2014/main" id="{50B477FF-1EC4-474E-A72A-CE3C5AAF38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3722596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F5EBA73-BA88-5142-91F3-B90A4F3036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7CE445-AEC5-8A4A-89C8-914DB6B703BC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Espace réservé du texte 16">
            <a:extLst>
              <a:ext uri="{FF2B5EF4-FFF2-40B4-BE49-F238E27FC236}">
                <a16:creationId xmlns:a16="http://schemas.microsoft.com/office/drawing/2014/main" id="{9956AD6E-F90E-EE49-99D6-7BF8BBD24D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95" y="1836420"/>
            <a:ext cx="3722596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26909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/ tab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78EABA2D-14B5-3647-B52C-6F68374B9C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8487" y="5633613"/>
            <a:ext cx="3039992" cy="249025"/>
          </a:xfrm>
          <a:prstGeom prst="rect">
            <a:avLst/>
          </a:prstGeom>
          <a:solidFill>
            <a:schemeClr val="bg2"/>
          </a:solidFill>
        </p:spPr>
        <p:txBody>
          <a:bodyPr lIns="144000" tIns="144000" rIns="144000" bIns="144000" anchor="ctr"/>
          <a:lstStyle>
            <a:lvl1pPr marL="3572" indent="0" algn="ctr">
              <a:lnSpc>
                <a:spcPct val="100000"/>
              </a:lnSpc>
              <a:spcBef>
                <a:spcPts val="900"/>
              </a:spcBef>
              <a:buNone/>
              <a:tabLst/>
              <a:defRPr sz="8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buNone/>
              <a:tabLst/>
              <a:defRPr sz="825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0025" indent="-196454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82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094" indent="-169069">
              <a:spcBef>
                <a:spcPts val="450"/>
              </a:spcBef>
              <a:buFont typeface="Wingdings" pitchFamily="2" charset="2"/>
              <a:buChar char="§"/>
              <a:tabLst/>
              <a:defRPr sz="82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119" indent="-169069">
              <a:lnSpc>
                <a:spcPct val="100000"/>
              </a:lnSpc>
              <a:spcBef>
                <a:spcPts val="450"/>
              </a:spcBef>
              <a:buFont typeface="Wingdings" pitchFamily="2" charset="2"/>
              <a:buChar char="§"/>
              <a:tabLst/>
              <a:defRPr sz="825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NAME OF PROJECT</a:t>
            </a:r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21E555C1-9F21-764F-867E-94CEDC535D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38487" y="1828234"/>
            <a:ext cx="3037500" cy="3805378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8FB435-0907-6E4C-BC8B-345E434276AF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8E51F3-4CD4-1640-B97D-79011B53622B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DE710DA9-13CD-5C43-9C99-6394056F1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4C1CA214-CE84-5940-B31D-6A4A670C9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ED9FD31-E633-3744-B58A-21963A8F5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D64FF16-1C3D-DE43-9659-C3A346507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E279519-0578-6244-A0FE-7DB110500626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0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/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631C2249-11B2-DB44-B4B9-1B0E014E90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1"/>
            <a:ext cx="2448984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buNone/>
              <a:tabLst/>
              <a:defRPr sz="9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0025" indent="-196454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825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094" indent="-169069">
              <a:spcBef>
                <a:spcPts val="450"/>
              </a:spcBef>
              <a:buFont typeface="Wingdings" pitchFamily="2" charset="2"/>
              <a:buChar char="§"/>
              <a:tabLst/>
              <a:defRPr sz="788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119" indent="-169069">
              <a:lnSpc>
                <a:spcPct val="100000"/>
              </a:lnSpc>
              <a:spcBef>
                <a:spcPts val="450"/>
              </a:spcBef>
              <a:buFont typeface="Wingdings" pitchFamily="2" charset="2"/>
              <a:buChar char="§"/>
              <a:tabLst/>
              <a:defRPr sz="75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35E9D-CBE7-BB4E-9F73-F3394E37BF15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6E20EC-E73E-5141-9BF9-EED7A984BAAF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01597F20-F9DE-4240-B6ED-FFD32F4C4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Espace réservé du titre 1">
            <a:extLst>
              <a:ext uri="{FF2B5EF4-FFF2-40B4-BE49-F238E27FC236}">
                <a16:creationId xmlns:a16="http://schemas.microsoft.com/office/drawing/2014/main" id="{829E27F5-CBB4-B94A-8444-E8AA77ADD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E4F2798D-274E-084B-96BC-F3D77DBBC2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86B204DB-3A91-234C-A0D1-1CE5A8E3F3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F46F2BC-FF21-F445-BFF7-00A0895914EE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space réservé du texte 16">
            <a:extLst>
              <a:ext uri="{FF2B5EF4-FFF2-40B4-BE49-F238E27FC236}">
                <a16:creationId xmlns:a16="http://schemas.microsoft.com/office/drawing/2014/main" id="{4A35FC23-2AE5-EC46-B1D6-DFABB135D1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1348" y="1836421"/>
            <a:ext cx="2448984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buNone/>
              <a:tabLst/>
              <a:defRPr sz="9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0025" indent="-196454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825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094" indent="-169069">
              <a:spcBef>
                <a:spcPts val="450"/>
              </a:spcBef>
              <a:buFont typeface="Wingdings" pitchFamily="2" charset="2"/>
              <a:buChar char="§"/>
              <a:tabLst/>
              <a:defRPr sz="788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119" indent="-169069">
              <a:lnSpc>
                <a:spcPct val="100000"/>
              </a:lnSpc>
              <a:spcBef>
                <a:spcPts val="450"/>
              </a:spcBef>
              <a:buFont typeface="Wingdings" pitchFamily="2" charset="2"/>
              <a:buChar char="§"/>
              <a:tabLst/>
              <a:defRPr sz="75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2" name="Espace réservé du texte 16">
            <a:extLst>
              <a:ext uri="{FF2B5EF4-FFF2-40B4-BE49-F238E27FC236}">
                <a16:creationId xmlns:a16="http://schemas.microsoft.com/office/drawing/2014/main" id="{83BE5CFB-DFC0-8944-B166-D3BC31ED56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336" y="1836421"/>
            <a:ext cx="2448984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450"/>
              </a:spcBef>
              <a:buNone/>
              <a:tabLst/>
              <a:defRPr sz="9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0025" indent="-196454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825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094" indent="-169069">
              <a:spcBef>
                <a:spcPts val="450"/>
              </a:spcBef>
              <a:buFont typeface="Wingdings" pitchFamily="2" charset="2"/>
              <a:buChar char="§"/>
              <a:tabLst/>
              <a:defRPr sz="788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119" indent="-169069">
              <a:lnSpc>
                <a:spcPct val="100000"/>
              </a:lnSpc>
              <a:spcBef>
                <a:spcPts val="450"/>
              </a:spcBef>
              <a:buFont typeface="Wingdings" pitchFamily="2" charset="2"/>
              <a:buChar char="§"/>
              <a:tabLst/>
              <a:defRPr sz="75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382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/ 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D7BB741-668D-2241-B6C2-646AD25A473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72273" y="1836421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0" name="Espace réservé du contenu 4">
            <a:extLst>
              <a:ext uri="{FF2B5EF4-FFF2-40B4-BE49-F238E27FC236}">
                <a16:creationId xmlns:a16="http://schemas.microsoft.com/office/drawing/2014/main" id="{F11FD4C0-2AC1-6B4C-88CF-39C13651936B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936804" y="1836421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1" name="Espace réservé du contenu 4">
            <a:extLst>
              <a:ext uri="{FF2B5EF4-FFF2-40B4-BE49-F238E27FC236}">
                <a16:creationId xmlns:a16="http://schemas.microsoft.com/office/drawing/2014/main" id="{B3C63A07-B09B-6D49-9946-07450E58DB86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901335" y="1836421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2" name="Espace réservé du contenu 4">
            <a:extLst>
              <a:ext uri="{FF2B5EF4-FFF2-40B4-BE49-F238E27FC236}">
                <a16:creationId xmlns:a16="http://schemas.microsoft.com/office/drawing/2014/main" id="{B4908C2D-0B36-5647-939C-3B7096580DF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865867" y="1836421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7" name="Espace réservé du contenu 4">
            <a:extLst>
              <a:ext uri="{FF2B5EF4-FFF2-40B4-BE49-F238E27FC236}">
                <a16:creationId xmlns:a16="http://schemas.microsoft.com/office/drawing/2014/main" id="{817F768F-A6B2-2848-8959-8F2FEE77BF6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972273" y="3945925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8" name="Espace réservé du contenu 4">
            <a:extLst>
              <a:ext uri="{FF2B5EF4-FFF2-40B4-BE49-F238E27FC236}">
                <a16:creationId xmlns:a16="http://schemas.microsoft.com/office/drawing/2014/main" id="{56C45E4C-DC96-AD4C-823E-EC9A02C561D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936804" y="3945925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9" name="Espace réservé du contenu 4">
            <a:extLst>
              <a:ext uri="{FF2B5EF4-FFF2-40B4-BE49-F238E27FC236}">
                <a16:creationId xmlns:a16="http://schemas.microsoft.com/office/drawing/2014/main" id="{0C3C92D2-5A36-3847-9370-24F6EA0FBD8D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01335" y="3945925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0" name="Espace réservé du contenu 4">
            <a:extLst>
              <a:ext uri="{FF2B5EF4-FFF2-40B4-BE49-F238E27FC236}">
                <a16:creationId xmlns:a16="http://schemas.microsoft.com/office/drawing/2014/main" id="{0A1E7A04-D556-7B4C-8941-665F7F18862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865867" y="3945925"/>
            <a:ext cx="1790453" cy="1936712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144000" tIns="144000" rIns="144000" bIns="144000"/>
          <a:lstStyle>
            <a:lvl1pPr marL="3572" indent="0">
              <a:spcBef>
                <a:spcPts val="900"/>
              </a:spcBef>
              <a:buFontTx/>
              <a:buNone/>
              <a:tabLst/>
              <a:defRPr sz="1125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3572" indent="0">
              <a:buFontTx/>
              <a:buNone/>
              <a:tabLst/>
              <a:defRPr sz="9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99800" indent="-197100">
              <a:spcBef>
                <a:spcPts val="45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788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69900" indent="-170100">
              <a:spcBef>
                <a:spcPts val="450"/>
              </a:spcBef>
              <a:buFont typeface="Wingdings" pitchFamily="2" charset="2"/>
              <a:buChar char="§"/>
              <a:tabLst/>
              <a:defRPr sz="788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569700" indent="-170100">
              <a:buFont typeface="Wingdings" pitchFamily="2" charset="2"/>
              <a:buChar char="§"/>
              <a:tabLst/>
              <a:defRPr sz="7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E33F01-E325-1F41-B37D-F079454C7A68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818B74-CDD3-A44D-932F-9F415451E234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2F7A10E2-6D66-5C4C-A1F7-6DA48C0D9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Espace réservé du titre 1">
            <a:extLst>
              <a:ext uri="{FF2B5EF4-FFF2-40B4-BE49-F238E27FC236}">
                <a16:creationId xmlns:a16="http://schemas.microsoft.com/office/drawing/2014/main" id="{D865C449-59D3-CF48-90CD-94669C6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1058A881-A856-8646-B839-03C3BF67FE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9FDB2A2-80D3-4748-84EA-4EF87D9164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0825AAB-EE58-5B4F-BD9E-3432EA547CFE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55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gline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E4F79AD-E746-BB4C-B47A-8F5AD0CE8F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2" name="Espace réservé du texte 16">
            <a:extLst>
              <a:ext uri="{FF2B5EF4-FFF2-40B4-BE49-F238E27FC236}">
                <a16:creationId xmlns:a16="http://schemas.microsoft.com/office/drawing/2014/main" id="{4C261591-075E-5340-921E-FFC3D0B9AD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59680" y="370257"/>
            <a:ext cx="3596641" cy="5371058"/>
          </a:xfrm>
          <a:prstGeom prst="rect">
            <a:avLst/>
          </a:prstGeom>
        </p:spPr>
        <p:txBody>
          <a:bodyPr lIns="0" tIns="0" rIns="0" bIns="0" anchor="b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Graphique 5">
            <a:extLst>
              <a:ext uri="{FF2B5EF4-FFF2-40B4-BE49-F238E27FC236}">
                <a16:creationId xmlns:a16="http://schemas.microsoft.com/office/drawing/2014/main" id="{3FD37E37-3887-7743-93DF-35BCAFC4BC1E}"/>
              </a:ext>
            </a:extLst>
          </p:cNvPr>
          <p:cNvSpPr/>
          <p:nvPr userDrawn="1"/>
        </p:nvSpPr>
        <p:spPr>
          <a:xfrm>
            <a:off x="487680" y="5926232"/>
            <a:ext cx="950438" cy="443273"/>
          </a:xfrm>
          <a:custGeom>
            <a:avLst/>
            <a:gdLst>
              <a:gd name="connsiteX0" fmla="*/ 1600138 w 1742752"/>
              <a:gd name="connsiteY0" fmla="*/ 808074 h 812799"/>
              <a:gd name="connsiteX1" fmla="*/ 1742752 w 1742752"/>
              <a:gd name="connsiteY1" fmla="*/ 808074 h 812799"/>
              <a:gd name="connsiteX2" fmla="*/ 1742752 w 1742752"/>
              <a:gd name="connsiteY2" fmla="*/ 760819 h 812799"/>
              <a:gd name="connsiteX3" fmla="*/ 1652430 w 1742752"/>
              <a:gd name="connsiteY3" fmla="*/ 760819 h 812799"/>
              <a:gd name="connsiteX4" fmla="*/ 1652430 w 1742752"/>
              <a:gd name="connsiteY4" fmla="*/ 659691 h 812799"/>
              <a:gd name="connsiteX5" fmla="*/ 1723737 w 1742752"/>
              <a:gd name="connsiteY5" fmla="*/ 659691 h 812799"/>
              <a:gd name="connsiteX6" fmla="*/ 1723737 w 1742752"/>
              <a:gd name="connsiteY6" fmla="*/ 612435 h 812799"/>
              <a:gd name="connsiteX7" fmla="*/ 1652430 w 1742752"/>
              <a:gd name="connsiteY7" fmla="*/ 612435 h 812799"/>
              <a:gd name="connsiteX8" fmla="*/ 1652430 w 1742752"/>
              <a:gd name="connsiteY8" fmla="*/ 525485 h 812799"/>
              <a:gd name="connsiteX9" fmla="*/ 1742752 w 1742752"/>
              <a:gd name="connsiteY9" fmla="*/ 525485 h 812799"/>
              <a:gd name="connsiteX10" fmla="*/ 1742752 w 1742752"/>
              <a:gd name="connsiteY10" fmla="*/ 478229 h 812799"/>
              <a:gd name="connsiteX11" fmla="*/ 1600138 w 1742752"/>
              <a:gd name="connsiteY11" fmla="*/ 478229 h 812799"/>
              <a:gd name="connsiteX12" fmla="*/ 1600138 w 1742752"/>
              <a:gd name="connsiteY12" fmla="*/ 808074 h 812799"/>
              <a:gd name="connsiteX13" fmla="*/ 1276878 w 1742752"/>
              <a:gd name="connsiteY13" fmla="*/ 4726 h 812799"/>
              <a:gd name="connsiteX14" fmla="*/ 1115247 w 1742752"/>
              <a:gd name="connsiteY14" fmla="*/ 4726 h 812799"/>
              <a:gd name="connsiteX15" fmla="*/ 1115247 w 1742752"/>
              <a:gd name="connsiteY15" fmla="*/ 51981 h 812799"/>
              <a:gd name="connsiteX16" fmla="*/ 1170392 w 1742752"/>
              <a:gd name="connsiteY16" fmla="*/ 51981 h 812799"/>
              <a:gd name="connsiteX17" fmla="*/ 1170392 w 1742752"/>
              <a:gd name="connsiteY17" fmla="*/ 335516 h 812799"/>
              <a:gd name="connsiteX18" fmla="*/ 1222684 w 1742752"/>
              <a:gd name="connsiteY18" fmla="*/ 335516 h 812799"/>
              <a:gd name="connsiteX19" fmla="*/ 1222684 w 1742752"/>
              <a:gd name="connsiteY19" fmla="*/ 51981 h 812799"/>
              <a:gd name="connsiteX20" fmla="*/ 1277828 w 1742752"/>
              <a:gd name="connsiteY20" fmla="*/ 51981 h 812799"/>
              <a:gd name="connsiteX21" fmla="*/ 1277828 w 1742752"/>
              <a:gd name="connsiteY21" fmla="*/ 4726 h 812799"/>
              <a:gd name="connsiteX22" fmla="*/ 1663839 w 1742752"/>
              <a:gd name="connsiteY22" fmla="*/ 340242 h 812799"/>
              <a:gd name="connsiteX23" fmla="*/ 1722786 w 1742752"/>
              <a:gd name="connsiteY23" fmla="*/ 318504 h 812799"/>
              <a:gd name="connsiteX24" fmla="*/ 1742752 w 1742752"/>
              <a:gd name="connsiteY24" fmla="*/ 256127 h 812799"/>
              <a:gd name="connsiteX25" fmla="*/ 1730392 w 1742752"/>
              <a:gd name="connsiteY25" fmla="*/ 201310 h 812799"/>
              <a:gd name="connsiteX26" fmla="*/ 1684756 w 1742752"/>
              <a:gd name="connsiteY26" fmla="*/ 150273 h 812799"/>
              <a:gd name="connsiteX27" fmla="*/ 1649577 w 1742752"/>
              <a:gd name="connsiteY27" fmla="*/ 112469 h 812799"/>
              <a:gd name="connsiteX28" fmla="*/ 1640070 w 1742752"/>
              <a:gd name="connsiteY28" fmla="*/ 78445 h 812799"/>
              <a:gd name="connsiteX29" fmla="*/ 1666691 w 1742752"/>
              <a:gd name="connsiteY29" fmla="*/ 47256 h 812799"/>
              <a:gd name="connsiteX30" fmla="*/ 1685706 w 1742752"/>
              <a:gd name="connsiteY30" fmla="*/ 54817 h 812799"/>
              <a:gd name="connsiteX31" fmla="*/ 1692362 w 1742752"/>
              <a:gd name="connsiteY31" fmla="*/ 79390 h 812799"/>
              <a:gd name="connsiteX32" fmla="*/ 1692362 w 1742752"/>
              <a:gd name="connsiteY32" fmla="*/ 96402 h 812799"/>
              <a:gd name="connsiteX33" fmla="*/ 1741802 w 1742752"/>
              <a:gd name="connsiteY33" fmla="*/ 96402 h 812799"/>
              <a:gd name="connsiteX34" fmla="*/ 1741802 w 1742752"/>
              <a:gd name="connsiteY34" fmla="*/ 83170 h 812799"/>
              <a:gd name="connsiteX35" fmla="*/ 1722786 w 1742752"/>
              <a:gd name="connsiteY35" fmla="*/ 21738 h 812799"/>
              <a:gd name="connsiteX36" fmla="*/ 1665740 w 1742752"/>
              <a:gd name="connsiteY36" fmla="*/ 0 h 812799"/>
              <a:gd name="connsiteX37" fmla="*/ 1607744 w 1742752"/>
              <a:gd name="connsiteY37" fmla="*/ 21738 h 812799"/>
              <a:gd name="connsiteX38" fmla="*/ 1587778 w 1742752"/>
              <a:gd name="connsiteY38" fmla="*/ 82225 h 812799"/>
              <a:gd name="connsiteX39" fmla="*/ 1600138 w 1742752"/>
              <a:gd name="connsiteY39" fmla="*/ 134207 h 812799"/>
              <a:gd name="connsiteX40" fmla="*/ 1645774 w 1742752"/>
              <a:gd name="connsiteY40" fmla="*/ 185243 h 812799"/>
              <a:gd name="connsiteX41" fmla="*/ 1680953 w 1742752"/>
              <a:gd name="connsiteY41" fmla="*/ 223047 h 812799"/>
              <a:gd name="connsiteX42" fmla="*/ 1690460 w 1742752"/>
              <a:gd name="connsiteY42" fmla="*/ 259907 h 812799"/>
              <a:gd name="connsiteX43" fmla="*/ 1683805 w 1742752"/>
              <a:gd name="connsiteY43" fmla="*/ 285425 h 812799"/>
              <a:gd name="connsiteX44" fmla="*/ 1663839 w 1742752"/>
              <a:gd name="connsiteY44" fmla="*/ 292986 h 812799"/>
              <a:gd name="connsiteX45" fmla="*/ 1637217 w 1742752"/>
              <a:gd name="connsiteY45" fmla="*/ 260852 h 812799"/>
              <a:gd name="connsiteX46" fmla="*/ 1637217 w 1742752"/>
              <a:gd name="connsiteY46" fmla="*/ 238169 h 812799"/>
              <a:gd name="connsiteX47" fmla="*/ 1587778 w 1742752"/>
              <a:gd name="connsiteY47" fmla="*/ 238169 h 812799"/>
              <a:gd name="connsiteX48" fmla="*/ 1587778 w 1742752"/>
              <a:gd name="connsiteY48" fmla="*/ 257072 h 812799"/>
              <a:gd name="connsiteX49" fmla="*/ 1606793 w 1742752"/>
              <a:gd name="connsiteY49" fmla="*/ 318504 h 812799"/>
              <a:gd name="connsiteX50" fmla="*/ 1663839 w 1742752"/>
              <a:gd name="connsiteY50" fmla="*/ 340242 h 812799"/>
              <a:gd name="connsiteX51" fmla="*/ 248150 w 1742752"/>
              <a:gd name="connsiteY51" fmla="*/ 472558 h 812799"/>
              <a:gd name="connsiteX52" fmla="*/ 189202 w 1742752"/>
              <a:gd name="connsiteY52" fmla="*/ 494296 h 812799"/>
              <a:gd name="connsiteX53" fmla="*/ 169236 w 1742752"/>
              <a:gd name="connsiteY53" fmla="*/ 555728 h 812799"/>
              <a:gd name="connsiteX54" fmla="*/ 169236 w 1742752"/>
              <a:gd name="connsiteY54" fmla="*/ 729630 h 812799"/>
              <a:gd name="connsiteX55" fmla="*/ 189202 w 1742752"/>
              <a:gd name="connsiteY55" fmla="*/ 791062 h 812799"/>
              <a:gd name="connsiteX56" fmla="*/ 248150 w 1742752"/>
              <a:gd name="connsiteY56" fmla="*/ 812800 h 812799"/>
              <a:gd name="connsiteX57" fmla="*/ 307097 w 1742752"/>
              <a:gd name="connsiteY57" fmla="*/ 791062 h 812799"/>
              <a:gd name="connsiteX58" fmla="*/ 327063 w 1742752"/>
              <a:gd name="connsiteY58" fmla="*/ 729630 h 812799"/>
              <a:gd name="connsiteX59" fmla="*/ 327063 w 1742752"/>
              <a:gd name="connsiteY59" fmla="*/ 555728 h 812799"/>
              <a:gd name="connsiteX60" fmla="*/ 307097 w 1742752"/>
              <a:gd name="connsiteY60" fmla="*/ 494296 h 812799"/>
              <a:gd name="connsiteX61" fmla="*/ 248150 w 1742752"/>
              <a:gd name="connsiteY61" fmla="*/ 472558 h 812799"/>
              <a:gd name="connsiteX62" fmla="*/ 275722 w 1742752"/>
              <a:gd name="connsiteY62" fmla="*/ 732465 h 812799"/>
              <a:gd name="connsiteX63" fmla="*/ 248150 w 1742752"/>
              <a:gd name="connsiteY63" fmla="*/ 765544 h 812799"/>
              <a:gd name="connsiteX64" fmla="*/ 220578 w 1742752"/>
              <a:gd name="connsiteY64" fmla="*/ 732465 h 812799"/>
              <a:gd name="connsiteX65" fmla="*/ 220578 w 1742752"/>
              <a:gd name="connsiteY65" fmla="*/ 552893 h 812799"/>
              <a:gd name="connsiteX66" fmla="*/ 248150 w 1742752"/>
              <a:gd name="connsiteY66" fmla="*/ 519814 h 812799"/>
              <a:gd name="connsiteX67" fmla="*/ 275722 w 1742752"/>
              <a:gd name="connsiteY67" fmla="*/ 552893 h 812799"/>
              <a:gd name="connsiteX68" fmla="*/ 275722 w 1742752"/>
              <a:gd name="connsiteY68" fmla="*/ 732465 h 812799"/>
              <a:gd name="connsiteX69" fmla="*/ 484890 w 1742752"/>
              <a:gd name="connsiteY69" fmla="*/ 318504 h 812799"/>
              <a:gd name="connsiteX70" fmla="*/ 504856 w 1742752"/>
              <a:gd name="connsiteY70" fmla="*/ 257072 h 812799"/>
              <a:gd name="connsiteX71" fmla="*/ 504856 w 1742752"/>
              <a:gd name="connsiteY71" fmla="*/ 83170 h 812799"/>
              <a:gd name="connsiteX72" fmla="*/ 484890 w 1742752"/>
              <a:gd name="connsiteY72" fmla="*/ 21738 h 812799"/>
              <a:gd name="connsiteX73" fmla="*/ 425943 w 1742752"/>
              <a:gd name="connsiteY73" fmla="*/ 0 h 812799"/>
              <a:gd name="connsiteX74" fmla="*/ 366995 w 1742752"/>
              <a:gd name="connsiteY74" fmla="*/ 21738 h 812799"/>
              <a:gd name="connsiteX75" fmla="*/ 347029 w 1742752"/>
              <a:gd name="connsiteY75" fmla="*/ 83170 h 812799"/>
              <a:gd name="connsiteX76" fmla="*/ 347029 w 1742752"/>
              <a:gd name="connsiteY76" fmla="*/ 257072 h 812799"/>
              <a:gd name="connsiteX77" fmla="*/ 366995 w 1742752"/>
              <a:gd name="connsiteY77" fmla="*/ 318504 h 812799"/>
              <a:gd name="connsiteX78" fmla="*/ 425943 w 1742752"/>
              <a:gd name="connsiteY78" fmla="*/ 340242 h 812799"/>
              <a:gd name="connsiteX79" fmla="*/ 484890 w 1742752"/>
              <a:gd name="connsiteY79" fmla="*/ 318504 h 812799"/>
              <a:gd name="connsiteX80" fmla="*/ 399321 w 1742752"/>
              <a:gd name="connsiteY80" fmla="*/ 259907 h 812799"/>
              <a:gd name="connsiteX81" fmla="*/ 399321 w 1742752"/>
              <a:gd name="connsiteY81" fmla="*/ 80335 h 812799"/>
              <a:gd name="connsiteX82" fmla="*/ 426894 w 1742752"/>
              <a:gd name="connsiteY82" fmla="*/ 47256 h 812799"/>
              <a:gd name="connsiteX83" fmla="*/ 454466 w 1742752"/>
              <a:gd name="connsiteY83" fmla="*/ 80335 h 812799"/>
              <a:gd name="connsiteX84" fmla="*/ 454466 w 1742752"/>
              <a:gd name="connsiteY84" fmla="*/ 260852 h 812799"/>
              <a:gd name="connsiteX85" fmla="*/ 426894 w 1742752"/>
              <a:gd name="connsiteY85" fmla="*/ 293931 h 812799"/>
              <a:gd name="connsiteX86" fmla="*/ 399321 w 1742752"/>
              <a:gd name="connsiteY86" fmla="*/ 259907 h 812799"/>
              <a:gd name="connsiteX87" fmla="*/ 1364348 w 1742752"/>
              <a:gd name="connsiteY87" fmla="*/ 4726 h 812799"/>
              <a:gd name="connsiteX88" fmla="*/ 1312056 w 1742752"/>
              <a:gd name="connsiteY88" fmla="*/ 4726 h 812799"/>
              <a:gd name="connsiteX89" fmla="*/ 1312056 w 1742752"/>
              <a:gd name="connsiteY89" fmla="*/ 335516 h 812799"/>
              <a:gd name="connsiteX90" fmla="*/ 1364348 w 1742752"/>
              <a:gd name="connsiteY90" fmla="*/ 335516 h 812799"/>
              <a:gd name="connsiteX91" fmla="*/ 1364348 w 1742752"/>
              <a:gd name="connsiteY91" fmla="*/ 4726 h 812799"/>
              <a:gd name="connsiteX92" fmla="*/ 0 w 1742752"/>
              <a:gd name="connsiteY92" fmla="*/ 808074 h 812799"/>
              <a:gd name="connsiteX93" fmla="*/ 52292 w 1742752"/>
              <a:gd name="connsiteY93" fmla="*/ 808074 h 812799"/>
              <a:gd name="connsiteX94" fmla="*/ 52292 w 1742752"/>
              <a:gd name="connsiteY94" fmla="*/ 663472 h 812799"/>
              <a:gd name="connsiteX95" fmla="*/ 119796 w 1742752"/>
              <a:gd name="connsiteY95" fmla="*/ 663472 h 812799"/>
              <a:gd name="connsiteX96" fmla="*/ 119796 w 1742752"/>
              <a:gd name="connsiteY96" fmla="*/ 616216 h 812799"/>
              <a:gd name="connsiteX97" fmla="*/ 52292 w 1742752"/>
              <a:gd name="connsiteY97" fmla="*/ 616216 h 812799"/>
              <a:gd name="connsiteX98" fmla="*/ 52292 w 1742752"/>
              <a:gd name="connsiteY98" fmla="*/ 523594 h 812799"/>
              <a:gd name="connsiteX99" fmla="*/ 138812 w 1742752"/>
              <a:gd name="connsiteY99" fmla="*/ 523594 h 812799"/>
              <a:gd name="connsiteX100" fmla="*/ 138812 w 1742752"/>
              <a:gd name="connsiteY100" fmla="*/ 476339 h 812799"/>
              <a:gd name="connsiteX101" fmla="*/ 0 w 1742752"/>
              <a:gd name="connsiteY101" fmla="*/ 476339 h 812799"/>
              <a:gd name="connsiteX102" fmla="*/ 0 w 1742752"/>
              <a:gd name="connsiteY102" fmla="*/ 808074 h 812799"/>
              <a:gd name="connsiteX103" fmla="*/ 230085 w 1742752"/>
              <a:gd name="connsiteY103" fmla="*/ 190914 h 812799"/>
              <a:gd name="connsiteX104" fmla="*/ 297589 w 1742752"/>
              <a:gd name="connsiteY104" fmla="*/ 190914 h 812799"/>
              <a:gd name="connsiteX105" fmla="*/ 297589 w 1742752"/>
              <a:gd name="connsiteY105" fmla="*/ 143658 h 812799"/>
              <a:gd name="connsiteX106" fmla="*/ 230085 w 1742752"/>
              <a:gd name="connsiteY106" fmla="*/ 143658 h 812799"/>
              <a:gd name="connsiteX107" fmla="*/ 230085 w 1742752"/>
              <a:gd name="connsiteY107" fmla="*/ 51981 h 812799"/>
              <a:gd name="connsiteX108" fmla="*/ 316605 w 1742752"/>
              <a:gd name="connsiteY108" fmla="*/ 51981 h 812799"/>
              <a:gd name="connsiteX109" fmla="*/ 316605 w 1742752"/>
              <a:gd name="connsiteY109" fmla="*/ 4726 h 812799"/>
              <a:gd name="connsiteX110" fmla="*/ 177793 w 1742752"/>
              <a:gd name="connsiteY110" fmla="*/ 4726 h 812799"/>
              <a:gd name="connsiteX111" fmla="*/ 177793 w 1742752"/>
              <a:gd name="connsiteY111" fmla="*/ 335516 h 812799"/>
              <a:gd name="connsiteX112" fmla="*/ 230085 w 1742752"/>
              <a:gd name="connsiteY112" fmla="*/ 335516 h 812799"/>
              <a:gd name="connsiteX113" fmla="*/ 230085 w 1742752"/>
              <a:gd name="connsiteY113" fmla="*/ 190914 h 812799"/>
              <a:gd name="connsiteX114" fmla="*/ 527675 w 1742752"/>
              <a:gd name="connsiteY114" fmla="*/ 767434 h 812799"/>
              <a:gd name="connsiteX115" fmla="*/ 527675 w 1742752"/>
              <a:gd name="connsiteY115" fmla="*/ 708837 h 812799"/>
              <a:gd name="connsiteX116" fmla="*/ 520068 w 1742752"/>
              <a:gd name="connsiteY116" fmla="*/ 662527 h 812799"/>
              <a:gd name="connsiteX117" fmla="*/ 493447 w 1742752"/>
              <a:gd name="connsiteY117" fmla="*/ 638899 h 812799"/>
              <a:gd name="connsiteX118" fmla="*/ 493447 w 1742752"/>
              <a:gd name="connsiteY118" fmla="*/ 637954 h 812799"/>
              <a:gd name="connsiteX119" fmla="*/ 527675 w 1742752"/>
              <a:gd name="connsiteY119" fmla="*/ 572740 h 812799"/>
              <a:gd name="connsiteX120" fmla="*/ 527675 w 1742752"/>
              <a:gd name="connsiteY120" fmla="*/ 551948 h 812799"/>
              <a:gd name="connsiteX121" fmla="*/ 508659 w 1742752"/>
              <a:gd name="connsiteY121" fmla="*/ 494296 h 812799"/>
              <a:gd name="connsiteX122" fmla="*/ 449712 w 1742752"/>
              <a:gd name="connsiteY122" fmla="*/ 475393 h 812799"/>
              <a:gd name="connsiteX123" fmla="*/ 371749 w 1742752"/>
              <a:gd name="connsiteY123" fmla="*/ 475393 h 812799"/>
              <a:gd name="connsiteX124" fmla="*/ 371749 w 1742752"/>
              <a:gd name="connsiteY124" fmla="*/ 806184 h 812799"/>
              <a:gd name="connsiteX125" fmla="*/ 424041 w 1742752"/>
              <a:gd name="connsiteY125" fmla="*/ 806184 h 812799"/>
              <a:gd name="connsiteX126" fmla="*/ 424041 w 1742752"/>
              <a:gd name="connsiteY126" fmla="*/ 664417 h 812799"/>
              <a:gd name="connsiteX127" fmla="*/ 442106 w 1742752"/>
              <a:gd name="connsiteY127" fmla="*/ 664417 h 812799"/>
              <a:gd name="connsiteX128" fmla="*/ 467776 w 1742752"/>
              <a:gd name="connsiteY128" fmla="*/ 673868 h 812799"/>
              <a:gd name="connsiteX129" fmla="*/ 475383 w 1742752"/>
              <a:gd name="connsiteY129" fmla="*/ 705057 h 812799"/>
              <a:gd name="connsiteX130" fmla="*/ 475383 w 1742752"/>
              <a:gd name="connsiteY130" fmla="*/ 765544 h 812799"/>
              <a:gd name="connsiteX131" fmla="*/ 476333 w 1742752"/>
              <a:gd name="connsiteY131" fmla="*/ 791062 h 812799"/>
              <a:gd name="connsiteX132" fmla="*/ 480136 w 1742752"/>
              <a:gd name="connsiteY132" fmla="*/ 806184 h 812799"/>
              <a:gd name="connsiteX133" fmla="*/ 533379 w 1742752"/>
              <a:gd name="connsiteY133" fmla="*/ 806184 h 812799"/>
              <a:gd name="connsiteX134" fmla="*/ 528625 w 1742752"/>
              <a:gd name="connsiteY134" fmla="*/ 789172 h 812799"/>
              <a:gd name="connsiteX135" fmla="*/ 527675 w 1742752"/>
              <a:gd name="connsiteY135" fmla="*/ 767434 h 812799"/>
              <a:gd name="connsiteX136" fmla="*/ 475383 w 1742752"/>
              <a:gd name="connsiteY136" fmla="*/ 584082 h 812799"/>
              <a:gd name="connsiteX137" fmla="*/ 467776 w 1742752"/>
              <a:gd name="connsiteY137" fmla="*/ 611490 h 812799"/>
              <a:gd name="connsiteX138" fmla="*/ 444007 w 1742752"/>
              <a:gd name="connsiteY138" fmla="*/ 619051 h 812799"/>
              <a:gd name="connsiteX139" fmla="*/ 424992 w 1742752"/>
              <a:gd name="connsiteY139" fmla="*/ 619051 h 812799"/>
              <a:gd name="connsiteX140" fmla="*/ 424992 w 1742752"/>
              <a:gd name="connsiteY140" fmla="*/ 524540 h 812799"/>
              <a:gd name="connsiteX141" fmla="*/ 448761 w 1742752"/>
              <a:gd name="connsiteY141" fmla="*/ 524540 h 812799"/>
              <a:gd name="connsiteX142" fmla="*/ 468727 w 1742752"/>
              <a:gd name="connsiteY142" fmla="*/ 532100 h 812799"/>
              <a:gd name="connsiteX143" fmla="*/ 475383 w 1742752"/>
              <a:gd name="connsiteY143" fmla="*/ 558564 h 812799"/>
              <a:gd name="connsiteX144" fmla="*/ 475383 w 1742752"/>
              <a:gd name="connsiteY144" fmla="*/ 584082 h 812799"/>
              <a:gd name="connsiteX145" fmla="*/ 1311105 w 1742752"/>
              <a:gd name="connsiteY145" fmla="*/ 477284 h 812799"/>
              <a:gd name="connsiteX146" fmla="*/ 1234093 w 1742752"/>
              <a:gd name="connsiteY146" fmla="*/ 477284 h 812799"/>
              <a:gd name="connsiteX147" fmla="*/ 1234093 w 1742752"/>
              <a:gd name="connsiteY147" fmla="*/ 808074 h 812799"/>
              <a:gd name="connsiteX148" fmla="*/ 1286385 w 1742752"/>
              <a:gd name="connsiteY148" fmla="*/ 808074 h 812799"/>
              <a:gd name="connsiteX149" fmla="*/ 1286385 w 1742752"/>
              <a:gd name="connsiteY149" fmla="*/ 672923 h 812799"/>
              <a:gd name="connsiteX150" fmla="*/ 1311105 w 1742752"/>
              <a:gd name="connsiteY150" fmla="*/ 672923 h 812799"/>
              <a:gd name="connsiteX151" fmla="*/ 1370053 w 1742752"/>
              <a:gd name="connsiteY151" fmla="*/ 652130 h 812799"/>
              <a:gd name="connsiteX152" fmla="*/ 1389068 w 1742752"/>
              <a:gd name="connsiteY152" fmla="*/ 590698 h 812799"/>
              <a:gd name="connsiteX153" fmla="*/ 1389068 w 1742752"/>
              <a:gd name="connsiteY153" fmla="*/ 558564 h 812799"/>
              <a:gd name="connsiteX154" fmla="*/ 1370053 w 1742752"/>
              <a:gd name="connsiteY154" fmla="*/ 497131 h 812799"/>
              <a:gd name="connsiteX155" fmla="*/ 1311105 w 1742752"/>
              <a:gd name="connsiteY155" fmla="*/ 477284 h 812799"/>
              <a:gd name="connsiteX156" fmla="*/ 1336776 w 1742752"/>
              <a:gd name="connsiteY156" fmla="*/ 595423 h 812799"/>
              <a:gd name="connsiteX157" fmla="*/ 1330120 w 1742752"/>
              <a:gd name="connsiteY157" fmla="*/ 619051 h 812799"/>
              <a:gd name="connsiteX158" fmla="*/ 1311105 w 1742752"/>
              <a:gd name="connsiteY158" fmla="*/ 626612 h 812799"/>
              <a:gd name="connsiteX159" fmla="*/ 1286385 w 1742752"/>
              <a:gd name="connsiteY159" fmla="*/ 626612 h 812799"/>
              <a:gd name="connsiteX160" fmla="*/ 1286385 w 1742752"/>
              <a:gd name="connsiteY160" fmla="*/ 524540 h 812799"/>
              <a:gd name="connsiteX161" fmla="*/ 1311105 w 1742752"/>
              <a:gd name="connsiteY161" fmla="*/ 524540 h 812799"/>
              <a:gd name="connsiteX162" fmla="*/ 1330120 w 1742752"/>
              <a:gd name="connsiteY162" fmla="*/ 532100 h 812799"/>
              <a:gd name="connsiteX163" fmla="*/ 1336776 w 1742752"/>
              <a:gd name="connsiteY163" fmla="*/ 555728 h 812799"/>
              <a:gd name="connsiteX164" fmla="*/ 1336776 w 1742752"/>
              <a:gd name="connsiteY164" fmla="*/ 595423 h 812799"/>
              <a:gd name="connsiteX165" fmla="*/ 1081020 w 1742752"/>
              <a:gd name="connsiteY165" fmla="*/ 4726 h 812799"/>
              <a:gd name="connsiteX166" fmla="*/ 1028728 w 1742752"/>
              <a:gd name="connsiteY166" fmla="*/ 4726 h 812799"/>
              <a:gd name="connsiteX167" fmla="*/ 1028728 w 1742752"/>
              <a:gd name="connsiteY167" fmla="*/ 335516 h 812799"/>
              <a:gd name="connsiteX168" fmla="*/ 1081020 w 1742752"/>
              <a:gd name="connsiteY168" fmla="*/ 335516 h 812799"/>
              <a:gd name="connsiteX169" fmla="*/ 1081020 w 1742752"/>
              <a:gd name="connsiteY169" fmla="*/ 4726 h 812799"/>
              <a:gd name="connsiteX170" fmla="*/ 1109543 w 1742752"/>
              <a:gd name="connsiteY170" fmla="*/ 472558 h 812799"/>
              <a:gd name="connsiteX171" fmla="*/ 1050595 w 1742752"/>
              <a:gd name="connsiteY171" fmla="*/ 494296 h 812799"/>
              <a:gd name="connsiteX172" fmla="*/ 1030629 w 1742752"/>
              <a:gd name="connsiteY172" fmla="*/ 555728 h 812799"/>
              <a:gd name="connsiteX173" fmla="*/ 1030629 w 1742752"/>
              <a:gd name="connsiteY173" fmla="*/ 729630 h 812799"/>
              <a:gd name="connsiteX174" fmla="*/ 1050595 w 1742752"/>
              <a:gd name="connsiteY174" fmla="*/ 791062 h 812799"/>
              <a:gd name="connsiteX175" fmla="*/ 1109543 w 1742752"/>
              <a:gd name="connsiteY175" fmla="*/ 812800 h 812799"/>
              <a:gd name="connsiteX176" fmla="*/ 1168490 w 1742752"/>
              <a:gd name="connsiteY176" fmla="*/ 791062 h 812799"/>
              <a:gd name="connsiteX177" fmla="*/ 1188456 w 1742752"/>
              <a:gd name="connsiteY177" fmla="*/ 729630 h 812799"/>
              <a:gd name="connsiteX178" fmla="*/ 1188456 w 1742752"/>
              <a:gd name="connsiteY178" fmla="*/ 555728 h 812799"/>
              <a:gd name="connsiteX179" fmla="*/ 1168490 w 1742752"/>
              <a:gd name="connsiteY179" fmla="*/ 494296 h 812799"/>
              <a:gd name="connsiteX180" fmla="*/ 1109543 w 1742752"/>
              <a:gd name="connsiteY180" fmla="*/ 472558 h 812799"/>
              <a:gd name="connsiteX181" fmla="*/ 1137115 w 1742752"/>
              <a:gd name="connsiteY181" fmla="*/ 732465 h 812799"/>
              <a:gd name="connsiteX182" fmla="*/ 1109543 w 1742752"/>
              <a:gd name="connsiteY182" fmla="*/ 765544 h 812799"/>
              <a:gd name="connsiteX183" fmla="*/ 1081971 w 1742752"/>
              <a:gd name="connsiteY183" fmla="*/ 732465 h 812799"/>
              <a:gd name="connsiteX184" fmla="*/ 1081971 w 1742752"/>
              <a:gd name="connsiteY184" fmla="*/ 552893 h 812799"/>
              <a:gd name="connsiteX185" fmla="*/ 1109543 w 1742752"/>
              <a:gd name="connsiteY185" fmla="*/ 519814 h 812799"/>
              <a:gd name="connsiteX186" fmla="*/ 1137115 w 1742752"/>
              <a:gd name="connsiteY186" fmla="*/ 552893 h 812799"/>
              <a:gd name="connsiteX187" fmla="*/ 1137115 w 1742752"/>
              <a:gd name="connsiteY187" fmla="*/ 732465 h 812799"/>
              <a:gd name="connsiteX188" fmla="*/ 851885 w 1742752"/>
              <a:gd name="connsiteY188" fmla="*/ 808074 h 812799"/>
              <a:gd name="connsiteX189" fmla="*/ 994500 w 1742752"/>
              <a:gd name="connsiteY189" fmla="*/ 808074 h 812799"/>
              <a:gd name="connsiteX190" fmla="*/ 994500 w 1742752"/>
              <a:gd name="connsiteY190" fmla="*/ 760819 h 812799"/>
              <a:gd name="connsiteX191" fmla="*/ 904178 w 1742752"/>
              <a:gd name="connsiteY191" fmla="*/ 760819 h 812799"/>
              <a:gd name="connsiteX192" fmla="*/ 904178 w 1742752"/>
              <a:gd name="connsiteY192" fmla="*/ 659691 h 812799"/>
              <a:gd name="connsiteX193" fmla="*/ 976436 w 1742752"/>
              <a:gd name="connsiteY193" fmla="*/ 659691 h 812799"/>
              <a:gd name="connsiteX194" fmla="*/ 976436 w 1742752"/>
              <a:gd name="connsiteY194" fmla="*/ 612435 h 812799"/>
              <a:gd name="connsiteX195" fmla="*/ 904178 w 1742752"/>
              <a:gd name="connsiteY195" fmla="*/ 612435 h 812799"/>
              <a:gd name="connsiteX196" fmla="*/ 904178 w 1742752"/>
              <a:gd name="connsiteY196" fmla="*/ 525485 h 812799"/>
              <a:gd name="connsiteX197" fmla="*/ 994500 w 1742752"/>
              <a:gd name="connsiteY197" fmla="*/ 525485 h 812799"/>
              <a:gd name="connsiteX198" fmla="*/ 994500 w 1742752"/>
              <a:gd name="connsiteY198" fmla="*/ 478229 h 812799"/>
              <a:gd name="connsiteX199" fmla="*/ 851885 w 1742752"/>
              <a:gd name="connsiteY199" fmla="*/ 478229 h 812799"/>
              <a:gd name="connsiteX200" fmla="*/ 851885 w 1742752"/>
              <a:gd name="connsiteY200" fmla="*/ 808074 h 812799"/>
              <a:gd name="connsiteX201" fmla="*/ 1555452 w 1742752"/>
              <a:gd name="connsiteY201" fmla="*/ 288260 h 812799"/>
              <a:gd name="connsiteX202" fmla="*/ 1465129 w 1742752"/>
              <a:gd name="connsiteY202" fmla="*/ 288260 h 812799"/>
              <a:gd name="connsiteX203" fmla="*/ 1465129 w 1742752"/>
              <a:gd name="connsiteY203" fmla="*/ 187133 h 812799"/>
              <a:gd name="connsiteX204" fmla="*/ 1537387 w 1742752"/>
              <a:gd name="connsiteY204" fmla="*/ 187133 h 812799"/>
              <a:gd name="connsiteX205" fmla="*/ 1537387 w 1742752"/>
              <a:gd name="connsiteY205" fmla="*/ 139877 h 812799"/>
              <a:gd name="connsiteX206" fmla="*/ 1465129 w 1742752"/>
              <a:gd name="connsiteY206" fmla="*/ 139877 h 812799"/>
              <a:gd name="connsiteX207" fmla="*/ 1465129 w 1742752"/>
              <a:gd name="connsiteY207" fmla="*/ 51981 h 812799"/>
              <a:gd name="connsiteX208" fmla="*/ 1555452 w 1742752"/>
              <a:gd name="connsiteY208" fmla="*/ 51981 h 812799"/>
              <a:gd name="connsiteX209" fmla="*/ 1555452 w 1742752"/>
              <a:gd name="connsiteY209" fmla="*/ 4726 h 812799"/>
              <a:gd name="connsiteX210" fmla="*/ 1412837 w 1742752"/>
              <a:gd name="connsiteY210" fmla="*/ 4726 h 812799"/>
              <a:gd name="connsiteX211" fmla="*/ 1412837 w 1742752"/>
              <a:gd name="connsiteY211" fmla="*/ 335516 h 812799"/>
              <a:gd name="connsiteX212" fmla="*/ 1555452 w 1742752"/>
              <a:gd name="connsiteY212" fmla="*/ 335516 h 812799"/>
              <a:gd name="connsiteX213" fmla="*/ 1555452 w 1742752"/>
              <a:gd name="connsiteY213" fmla="*/ 288260 h 812799"/>
              <a:gd name="connsiteX214" fmla="*/ 910833 w 1742752"/>
              <a:gd name="connsiteY214" fmla="*/ 340242 h 812799"/>
              <a:gd name="connsiteX215" fmla="*/ 967879 w 1742752"/>
              <a:gd name="connsiteY215" fmla="*/ 319449 h 812799"/>
              <a:gd name="connsiteX216" fmla="*/ 987845 w 1742752"/>
              <a:gd name="connsiteY216" fmla="*/ 259907 h 812799"/>
              <a:gd name="connsiteX217" fmla="*/ 987845 w 1742752"/>
              <a:gd name="connsiteY217" fmla="*/ 212651 h 812799"/>
              <a:gd name="connsiteX218" fmla="*/ 938405 w 1742752"/>
              <a:gd name="connsiteY218" fmla="*/ 212651 h 812799"/>
              <a:gd name="connsiteX219" fmla="*/ 938405 w 1742752"/>
              <a:gd name="connsiteY219" fmla="*/ 262742 h 812799"/>
              <a:gd name="connsiteX220" fmla="*/ 911784 w 1742752"/>
              <a:gd name="connsiteY220" fmla="*/ 292986 h 812799"/>
              <a:gd name="connsiteX221" fmla="*/ 885162 w 1742752"/>
              <a:gd name="connsiteY221" fmla="*/ 262742 h 812799"/>
              <a:gd name="connsiteX222" fmla="*/ 885162 w 1742752"/>
              <a:gd name="connsiteY222" fmla="*/ 77500 h 812799"/>
              <a:gd name="connsiteX223" fmla="*/ 911784 w 1742752"/>
              <a:gd name="connsiteY223" fmla="*/ 47256 h 812799"/>
              <a:gd name="connsiteX224" fmla="*/ 938405 w 1742752"/>
              <a:gd name="connsiteY224" fmla="*/ 77500 h 812799"/>
              <a:gd name="connsiteX225" fmla="*/ 938405 w 1742752"/>
              <a:gd name="connsiteY225" fmla="*/ 115304 h 812799"/>
              <a:gd name="connsiteX226" fmla="*/ 987845 w 1742752"/>
              <a:gd name="connsiteY226" fmla="*/ 115304 h 812799"/>
              <a:gd name="connsiteX227" fmla="*/ 987845 w 1742752"/>
              <a:gd name="connsiteY227" fmla="*/ 81280 h 812799"/>
              <a:gd name="connsiteX228" fmla="*/ 967879 w 1742752"/>
              <a:gd name="connsiteY228" fmla="*/ 21738 h 812799"/>
              <a:gd name="connsiteX229" fmla="*/ 910833 w 1742752"/>
              <a:gd name="connsiteY229" fmla="*/ 945 h 812799"/>
              <a:gd name="connsiteX230" fmla="*/ 853787 w 1742752"/>
              <a:gd name="connsiteY230" fmla="*/ 21738 h 812799"/>
              <a:gd name="connsiteX231" fmla="*/ 833821 w 1742752"/>
              <a:gd name="connsiteY231" fmla="*/ 81280 h 812799"/>
              <a:gd name="connsiteX232" fmla="*/ 833821 w 1742752"/>
              <a:gd name="connsiteY232" fmla="*/ 258962 h 812799"/>
              <a:gd name="connsiteX233" fmla="*/ 853787 w 1742752"/>
              <a:gd name="connsiteY233" fmla="*/ 318504 h 812799"/>
              <a:gd name="connsiteX234" fmla="*/ 910833 w 1742752"/>
              <a:gd name="connsiteY234" fmla="*/ 340242 h 812799"/>
              <a:gd name="connsiteX235" fmla="*/ 1479391 w 1742752"/>
              <a:gd name="connsiteY235" fmla="*/ 477284 h 812799"/>
              <a:gd name="connsiteX236" fmla="*/ 1427098 w 1742752"/>
              <a:gd name="connsiteY236" fmla="*/ 477284 h 812799"/>
              <a:gd name="connsiteX237" fmla="*/ 1427098 w 1742752"/>
              <a:gd name="connsiteY237" fmla="*/ 808074 h 812799"/>
              <a:gd name="connsiteX238" fmla="*/ 1565910 w 1742752"/>
              <a:gd name="connsiteY238" fmla="*/ 808074 h 812799"/>
              <a:gd name="connsiteX239" fmla="*/ 1565910 w 1742752"/>
              <a:gd name="connsiteY239" fmla="*/ 760819 h 812799"/>
              <a:gd name="connsiteX240" fmla="*/ 1479391 w 1742752"/>
              <a:gd name="connsiteY240" fmla="*/ 760819 h 812799"/>
              <a:gd name="connsiteX241" fmla="*/ 1479391 w 1742752"/>
              <a:gd name="connsiteY241" fmla="*/ 477284 h 812799"/>
              <a:gd name="connsiteX242" fmla="*/ 706418 w 1742752"/>
              <a:gd name="connsiteY242" fmla="*/ 318504 h 812799"/>
              <a:gd name="connsiteX243" fmla="*/ 705468 w 1742752"/>
              <a:gd name="connsiteY243" fmla="*/ 295821 h 812799"/>
              <a:gd name="connsiteX244" fmla="*/ 705468 w 1742752"/>
              <a:gd name="connsiteY244" fmla="*/ 237224 h 812799"/>
              <a:gd name="connsiteX245" fmla="*/ 697862 w 1742752"/>
              <a:gd name="connsiteY245" fmla="*/ 190914 h 812799"/>
              <a:gd name="connsiteX246" fmla="*/ 671240 w 1742752"/>
              <a:gd name="connsiteY246" fmla="*/ 167286 h 812799"/>
              <a:gd name="connsiteX247" fmla="*/ 671240 w 1742752"/>
              <a:gd name="connsiteY247" fmla="*/ 166340 h 812799"/>
              <a:gd name="connsiteX248" fmla="*/ 705468 w 1742752"/>
              <a:gd name="connsiteY248" fmla="*/ 101127 h 812799"/>
              <a:gd name="connsiteX249" fmla="*/ 705468 w 1742752"/>
              <a:gd name="connsiteY249" fmla="*/ 80335 h 812799"/>
              <a:gd name="connsiteX250" fmla="*/ 686452 w 1742752"/>
              <a:gd name="connsiteY250" fmla="*/ 22683 h 812799"/>
              <a:gd name="connsiteX251" fmla="*/ 627505 w 1742752"/>
              <a:gd name="connsiteY251" fmla="*/ 3780 h 812799"/>
              <a:gd name="connsiteX252" fmla="*/ 549542 w 1742752"/>
              <a:gd name="connsiteY252" fmla="*/ 3780 h 812799"/>
              <a:gd name="connsiteX253" fmla="*/ 549542 w 1742752"/>
              <a:gd name="connsiteY253" fmla="*/ 334571 h 812799"/>
              <a:gd name="connsiteX254" fmla="*/ 601834 w 1742752"/>
              <a:gd name="connsiteY254" fmla="*/ 334571 h 812799"/>
              <a:gd name="connsiteX255" fmla="*/ 601834 w 1742752"/>
              <a:gd name="connsiteY255" fmla="*/ 192804 h 812799"/>
              <a:gd name="connsiteX256" fmla="*/ 619899 w 1742752"/>
              <a:gd name="connsiteY256" fmla="*/ 192804 h 812799"/>
              <a:gd name="connsiteX257" fmla="*/ 645569 w 1742752"/>
              <a:gd name="connsiteY257" fmla="*/ 202255 h 812799"/>
              <a:gd name="connsiteX258" fmla="*/ 653176 w 1742752"/>
              <a:gd name="connsiteY258" fmla="*/ 233444 h 812799"/>
              <a:gd name="connsiteX259" fmla="*/ 653176 w 1742752"/>
              <a:gd name="connsiteY259" fmla="*/ 293931 h 812799"/>
              <a:gd name="connsiteX260" fmla="*/ 654126 w 1742752"/>
              <a:gd name="connsiteY260" fmla="*/ 319449 h 812799"/>
              <a:gd name="connsiteX261" fmla="*/ 657929 w 1742752"/>
              <a:gd name="connsiteY261" fmla="*/ 334571 h 812799"/>
              <a:gd name="connsiteX262" fmla="*/ 711172 w 1742752"/>
              <a:gd name="connsiteY262" fmla="*/ 334571 h 812799"/>
              <a:gd name="connsiteX263" fmla="*/ 706418 w 1742752"/>
              <a:gd name="connsiteY263" fmla="*/ 318504 h 812799"/>
              <a:gd name="connsiteX264" fmla="*/ 653176 w 1742752"/>
              <a:gd name="connsiteY264" fmla="*/ 111524 h 812799"/>
              <a:gd name="connsiteX265" fmla="*/ 645569 w 1742752"/>
              <a:gd name="connsiteY265" fmla="*/ 138932 h 812799"/>
              <a:gd name="connsiteX266" fmla="*/ 621800 w 1742752"/>
              <a:gd name="connsiteY266" fmla="*/ 146493 h 812799"/>
              <a:gd name="connsiteX267" fmla="*/ 602785 w 1742752"/>
              <a:gd name="connsiteY267" fmla="*/ 146493 h 812799"/>
              <a:gd name="connsiteX268" fmla="*/ 602785 w 1742752"/>
              <a:gd name="connsiteY268" fmla="*/ 51981 h 812799"/>
              <a:gd name="connsiteX269" fmla="*/ 626554 w 1742752"/>
              <a:gd name="connsiteY269" fmla="*/ 51981 h 812799"/>
              <a:gd name="connsiteX270" fmla="*/ 646520 w 1742752"/>
              <a:gd name="connsiteY270" fmla="*/ 59542 h 812799"/>
              <a:gd name="connsiteX271" fmla="*/ 653176 w 1742752"/>
              <a:gd name="connsiteY271" fmla="*/ 86006 h 812799"/>
              <a:gd name="connsiteX272" fmla="*/ 653176 w 1742752"/>
              <a:gd name="connsiteY272" fmla="*/ 111524 h 812799"/>
              <a:gd name="connsiteX273" fmla="*/ 735892 w 1742752"/>
              <a:gd name="connsiteY273" fmla="*/ 477284 h 812799"/>
              <a:gd name="connsiteX274" fmla="*/ 658880 w 1742752"/>
              <a:gd name="connsiteY274" fmla="*/ 477284 h 812799"/>
              <a:gd name="connsiteX275" fmla="*/ 658880 w 1742752"/>
              <a:gd name="connsiteY275" fmla="*/ 808074 h 812799"/>
              <a:gd name="connsiteX276" fmla="*/ 711172 w 1742752"/>
              <a:gd name="connsiteY276" fmla="*/ 808074 h 812799"/>
              <a:gd name="connsiteX277" fmla="*/ 711172 w 1742752"/>
              <a:gd name="connsiteY277" fmla="*/ 672923 h 812799"/>
              <a:gd name="connsiteX278" fmla="*/ 735892 w 1742752"/>
              <a:gd name="connsiteY278" fmla="*/ 672923 h 812799"/>
              <a:gd name="connsiteX279" fmla="*/ 793889 w 1742752"/>
              <a:gd name="connsiteY279" fmla="*/ 652130 h 812799"/>
              <a:gd name="connsiteX280" fmla="*/ 813855 w 1742752"/>
              <a:gd name="connsiteY280" fmla="*/ 590698 h 812799"/>
              <a:gd name="connsiteX281" fmla="*/ 813855 w 1742752"/>
              <a:gd name="connsiteY281" fmla="*/ 558564 h 812799"/>
              <a:gd name="connsiteX282" fmla="*/ 793889 w 1742752"/>
              <a:gd name="connsiteY282" fmla="*/ 497131 h 812799"/>
              <a:gd name="connsiteX283" fmla="*/ 735892 w 1742752"/>
              <a:gd name="connsiteY283" fmla="*/ 477284 h 812799"/>
              <a:gd name="connsiteX284" fmla="*/ 761563 w 1742752"/>
              <a:gd name="connsiteY284" fmla="*/ 595423 h 812799"/>
              <a:gd name="connsiteX285" fmla="*/ 754907 w 1742752"/>
              <a:gd name="connsiteY285" fmla="*/ 619051 h 812799"/>
              <a:gd name="connsiteX286" fmla="*/ 735892 w 1742752"/>
              <a:gd name="connsiteY286" fmla="*/ 626612 h 812799"/>
              <a:gd name="connsiteX287" fmla="*/ 711172 w 1742752"/>
              <a:gd name="connsiteY287" fmla="*/ 626612 h 812799"/>
              <a:gd name="connsiteX288" fmla="*/ 711172 w 1742752"/>
              <a:gd name="connsiteY288" fmla="*/ 524540 h 812799"/>
              <a:gd name="connsiteX289" fmla="*/ 735892 w 1742752"/>
              <a:gd name="connsiteY289" fmla="*/ 524540 h 812799"/>
              <a:gd name="connsiteX290" fmla="*/ 754907 w 1742752"/>
              <a:gd name="connsiteY290" fmla="*/ 532100 h 812799"/>
              <a:gd name="connsiteX291" fmla="*/ 761563 w 1742752"/>
              <a:gd name="connsiteY291" fmla="*/ 555728 h 812799"/>
              <a:gd name="connsiteX292" fmla="*/ 761563 w 1742752"/>
              <a:gd name="connsiteY292" fmla="*/ 595423 h 812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742752" h="812799">
                <a:moveTo>
                  <a:pt x="1600138" y="808074"/>
                </a:moveTo>
                <a:lnTo>
                  <a:pt x="1742752" y="808074"/>
                </a:lnTo>
                <a:lnTo>
                  <a:pt x="1742752" y="760819"/>
                </a:lnTo>
                <a:lnTo>
                  <a:pt x="1652430" y="760819"/>
                </a:lnTo>
                <a:lnTo>
                  <a:pt x="1652430" y="659691"/>
                </a:lnTo>
                <a:lnTo>
                  <a:pt x="1723737" y="659691"/>
                </a:lnTo>
                <a:lnTo>
                  <a:pt x="1723737" y="612435"/>
                </a:lnTo>
                <a:lnTo>
                  <a:pt x="1652430" y="612435"/>
                </a:lnTo>
                <a:lnTo>
                  <a:pt x="1652430" y="525485"/>
                </a:lnTo>
                <a:lnTo>
                  <a:pt x="1742752" y="525485"/>
                </a:lnTo>
                <a:lnTo>
                  <a:pt x="1742752" y="478229"/>
                </a:lnTo>
                <a:lnTo>
                  <a:pt x="1600138" y="478229"/>
                </a:lnTo>
                <a:lnTo>
                  <a:pt x="1600138" y="808074"/>
                </a:lnTo>
                <a:close/>
                <a:moveTo>
                  <a:pt x="1276878" y="4726"/>
                </a:moveTo>
                <a:lnTo>
                  <a:pt x="1115247" y="4726"/>
                </a:lnTo>
                <a:lnTo>
                  <a:pt x="1115247" y="51981"/>
                </a:lnTo>
                <a:lnTo>
                  <a:pt x="1170392" y="51981"/>
                </a:lnTo>
                <a:lnTo>
                  <a:pt x="1170392" y="335516"/>
                </a:lnTo>
                <a:lnTo>
                  <a:pt x="1222684" y="335516"/>
                </a:lnTo>
                <a:lnTo>
                  <a:pt x="1222684" y="51981"/>
                </a:lnTo>
                <a:lnTo>
                  <a:pt x="1277828" y="51981"/>
                </a:lnTo>
                <a:lnTo>
                  <a:pt x="1277828" y="4726"/>
                </a:lnTo>
                <a:close/>
                <a:moveTo>
                  <a:pt x="1663839" y="340242"/>
                </a:moveTo>
                <a:cubicBezTo>
                  <a:pt x="1689509" y="340242"/>
                  <a:pt x="1709476" y="332681"/>
                  <a:pt x="1722786" y="318504"/>
                </a:cubicBezTo>
                <a:cubicBezTo>
                  <a:pt x="1736097" y="304327"/>
                  <a:pt x="1742752" y="283535"/>
                  <a:pt x="1742752" y="256127"/>
                </a:cubicBezTo>
                <a:cubicBezTo>
                  <a:pt x="1742752" y="235334"/>
                  <a:pt x="1738949" y="217377"/>
                  <a:pt x="1730392" y="201310"/>
                </a:cubicBezTo>
                <a:cubicBezTo>
                  <a:pt x="1721836" y="186188"/>
                  <a:pt x="1706623" y="169176"/>
                  <a:pt x="1684756" y="150273"/>
                </a:cubicBezTo>
                <a:cubicBezTo>
                  <a:pt x="1667642" y="135152"/>
                  <a:pt x="1656233" y="122865"/>
                  <a:pt x="1649577" y="112469"/>
                </a:cubicBezTo>
                <a:cubicBezTo>
                  <a:pt x="1642922" y="102073"/>
                  <a:pt x="1640070" y="90731"/>
                  <a:pt x="1640070" y="78445"/>
                </a:cubicBezTo>
                <a:cubicBezTo>
                  <a:pt x="1640070" y="57652"/>
                  <a:pt x="1648627" y="47256"/>
                  <a:pt x="1666691" y="47256"/>
                </a:cubicBezTo>
                <a:cubicBezTo>
                  <a:pt x="1675248" y="47256"/>
                  <a:pt x="1681903" y="50091"/>
                  <a:pt x="1685706" y="54817"/>
                </a:cubicBezTo>
                <a:cubicBezTo>
                  <a:pt x="1690460" y="59542"/>
                  <a:pt x="1692362" y="68048"/>
                  <a:pt x="1692362" y="79390"/>
                </a:cubicBezTo>
                <a:lnTo>
                  <a:pt x="1692362" y="96402"/>
                </a:lnTo>
                <a:lnTo>
                  <a:pt x="1741802" y="96402"/>
                </a:lnTo>
                <a:lnTo>
                  <a:pt x="1741802" y="83170"/>
                </a:lnTo>
                <a:cubicBezTo>
                  <a:pt x="1741802" y="56707"/>
                  <a:pt x="1735146" y="35914"/>
                  <a:pt x="1722786" y="21738"/>
                </a:cubicBezTo>
                <a:cubicBezTo>
                  <a:pt x="1709476" y="7561"/>
                  <a:pt x="1691411" y="0"/>
                  <a:pt x="1665740" y="0"/>
                </a:cubicBezTo>
                <a:cubicBezTo>
                  <a:pt x="1640070" y="0"/>
                  <a:pt x="1621054" y="7561"/>
                  <a:pt x="1607744" y="21738"/>
                </a:cubicBezTo>
                <a:cubicBezTo>
                  <a:pt x="1594433" y="35914"/>
                  <a:pt x="1587778" y="55762"/>
                  <a:pt x="1587778" y="82225"/>
                </a:cubicBezTo>
                <a:cubicBezTo>
                  <a:pt x="1587778" y="101127"/>
                  <a:pt x="1591581" y="119085"/>
                  <a:pt x="1600138" y="134207"/>
                </a:cubicBezTo>
                <a:cubicBezTo>
                  <a:pt x="1608694" y="149328"/>
                  <a:pt x="1623907" y="166340"/>
                  <a:pt x="1645774" y="185243"/>
                </a:cubicBezTo>
                <a:cubicBezTo>
                  <a:pt x="1662888" y="200365"/>
                  <a:pt x="1674297" y="212651"/>
                  <a:pt x="1680953" y="223047"/>
                </a:cubicBezTo>
                <a:cubicBezTo>
                  <a:pt x="1687608" y="233444"/>
                  <a:pt x="1690460" y="245730"/>
                  <a:pt x="1690460" y="259907"/>
                </a:cubicBezTo>
                <a:cubicBezTo>
                  <a:pt x="1690460" y="271248"/>
                  <a:pt x="1688559" y="279754"/>
                  <a:pt x="1683805" y="285425"/>
                </a:cubicBezTo>
                <a:cubicBezTo>
                  <a:pt x="1679051" y="291096"/>
                  <a:pt x="1672396" y="292986"/>
                  <a:pt x="1663839" y="292986"/>
                </a:cubicBezTo>
                <a:cubicBezTo>
                  <a:pt x="1645774" y="292986"/>
                  <a:pt x="1637217" y="282590"/>
                  <a:pt x="1637217" y="260852"/>
                </a:cubicBezTo>
                <a:lnTo>
                  <a:pt x="1637217" y="238169"/>
                </a:lnTo>
                <a:lnTo>
                  <a:pt x="1587778" y="238169"/>
                </a:lnTo>
                <a:lnTo>
                  <a:pt x="1587778" y="257072"/>
                </a:lnTo>
                <a:cubicBezTo>
                  <a:pt x="1587778" y="283535"/>
                  <a:pt x="1594433" y="304327"/>
                  <a:pt x="1606793" y="318504"/>
                </a:cubicBezTo>
                <a:cubicBezTo>
                  <a:pt x="1619153" y="332681"/>
                  <a:pt x="1638168" y="340242"/>
                  <a:pt x="1663839" y="340242"/>
                </a:cubicBezTo>
                <a:close/>
                <a:moveTo>
                  <a:pt x="248150" y="472558"/>
                </a:moveTo>
                <a:cubicBezTo>
                  <a:pt x="222479" y="472558"/>
                  <a:pt x="202513" y="480119"/>
                  <a:pt x="189202" y="494296"/>
                </a:cubicBezTo>
                <a:cubicBezTo>
                  <a:pt x="175892" y="508473"/>
                  <a:pt x="169236" y="529265"/>
                  <a:pt x="169236" y="555728"/>
                </a:cubicBezTo>
                <a:lnTo>
                  <a:pt x="169236" y="729630"/>
                </a:lnTo>
                <a:cubicBezTo>
                  <a:pt x="169236" y="756093"/>
                  <a:pt x="175892" y="776886"/>
                  <a:pt x="189202" y="791062"/>
                </a:cubicBezTo>
                <a:cubicBezTo>
                  <a:pt x="202513" y="805239"/>
                  <a:pt x="222479" y="812800"/>
                  <a:pt x="248150" y="812800"/>
                </a:cubicBezTo>
                <a:cubicBezTo>
                  <a:pt x="273820" y="812800"/>
                  <a:pt x="293786" y="805239"/>
                  <a:pt x="307097" y="791062"/>
                </a:cubicBezTo>
                <a:cubicBezTo>
                  <a:pt x="320408" y="776886"/>
                  <a:pt x="327063" y="756093"/>
                  <a:pt x="327063" y="729630"/>
                </a:cubicBezTo>
                <a:lnTo>
                  <a:pt x="327063" y="555728"/>
                </a:lnTo>
                <a:cubicBezTo>
                  <a:pt x="327063" y="529265"/>
                  <a:pt x="320408" y="508473"/>
                  <a:pt x="307097" y="494296"/>
                </a:cubicBezTo>
                <a:cubicBezTo>
                  <a:pt x="293786" y="480119"/>
                  <a:pt x="274771" y="472558"/>
                  <a:pt x="248150" y="472558"/>
                </a:cubicBezTo>
                <a:close/>
                <a:moveTo>
                  <a:pt x="275722" y="732465"/>
                </a:moveTo>
                <a:cubicBezTo>
                  <a:pt x="275722" y="754203"/>
                  <a:pt x="266214" y="765544"/>
                  <a:pt x="248150" y="765544"/>
                </a:cubicBezTo>
                <a:cubicBezTo>
                  <a:pt x="230085" y="765544"/>
                  <a:pt x="220578" y="754203"/>
                  <a:pt x="220578" y="732465"/>
                </a:cubicBezTo>
                <a:lnTo>
                  <a:pt x="220578" y="552893"/>
                </a:lnTo>
                <a:cubicBezTo>
                  <a:pt x="220578" y="531155"/>
                  <a:pt x="230085" y="519814"/>
                  <a:pt x="248150" y="519814"/>
                </a:cubicBezTo>
                <a:cubicBezTo>
                  <a:pt x="266214" y="519814"/>
                  <a:pt x="275722" y="531155"/>
                  <a:pt x="275722" y="552893"/>
                </a:cubicBezTo>
                <a:lnTo>
                  <a:pt x="275722" y="732465"/>
                </a:lnTo>
                <a:close/>
                <a:moveTo>
                  <a:pt x="484890" y="318504"/>
                </a:moveTo>
                <a:cubicBezTo>
                  <a:pt x="498201" y="304327"/>
                  <a:pt x="504856" y="283535"/>
                  <a:pt x="504856" y="257072"/>
                </a:cubicBezTo>
                <a:lnTo>
                  <a:pt x="504856" y="83170"/>
                </a:lnTo>
                <a:cubicBezTo>
                  <a:pt x="504856" y="56707"/>
                  <a:pt x="498201" y="35914"/>
                  <a:pt x="484890" y="21738"/>
                </a:cubicBezTo>
                <a:cubicBezTo>
                  <a:pt x="471579" y="7561"/>
                  <a:pt x="451613" y="0"/>
                  <a:pt x="425943" y="0"/>
                </a:cubicBezTo>
                <a:cubicBezTo>
                  <a:pt x="400272" y="0"/>
                  <a:pt x="380306" y="7561"/>
                  <a:pt x="366995" y="21738"/>
                </a:cubicBezTo>
                <a:cubicBezTo>
                  <a:pt x="353685" y="35914"/>
                  <a:pt x="347029" y="56707"/>
                  <a:pt x="347029" y="83170"/>
                </a:cubicBezTo>
                <a:lnTo>
                  <a:pt x="347029" y="257072"/>
                </a:lnTo>
                <a:cubicBezTo>
                  <a:pt x="347029" y="283535"/>
                  <a:pt x="353685" y="304327"/>
                  <a:pt x="366995" y="318504"/>
                </a:cubicBezTo>
                <a:cubicBezTo>
                  <a:pt x="380306" y="332681"/>
                  <a:pt x="400272" y="340242"/>
                  <a:pt x="425943" y="340242"/>
                </a:cubicBezTo>
                <a:cubicBezTo>
                  <a:pt x="451613" y="340242"/>
                  <a:pt x="471579" y="332681"/>
                  <a:pt x="484890" y="318504"/>
                </a:cubicBezTo>
                <a:close/>
                <a:moveTo>
                  <a:pt x="399321" y="259907"/>
                </a:moveTo>
                <a:lnTo>
                  <a:pt x="399321" y="80335"/>
                </a:lnTo>
                <a:cubicBezTo>
                  <a:pt x="399321" y="58597"/>
                  <a:pt x="408829" y="47256"/>
                  <a:pt x="426894" y="47256"/>
                </a:cubicBezTo>
                <a:cubicBezTo>
                  <a:pt x="444958" y="47256"/>
                  <a:pt x="454466" y="58597"/>
                  <a:pt x="454466" y="80335"/>
                </a:cubicBezTo>
                <a:lnTo>
                  <a:pt x="454466" y="260852"/>
                </a:lnTo>
                <a:cubicBezTo>
                  <a:pt x="454466" y="282590"/>
                  <a:pt x="444958" y="293931"/>
                  <a:pt x="426894" y="293931"/>
                </a:cubicBezTo>
                <a:cubicBezTo>
                  <a:pt x="408829" y="293931"/>
                  <a:pt x="399321" y="281645"/>
                  <a:pt x="399321" y="259907"/>
                </a:cubicBezTo>
                <a:close/>
                <a:moveTo>
                  <a:pt x="1364348" y="4726"/>
                </a:moveTo>
                <a:lnTo>
                  <a:pt x="1312056" y="4726"/>
                </a:lnTo>
                <a:lnTo>
                  <a:pt x="1312056" y="335516"/>
                </a:lnTo>
                <a:lnTo>
                  <a:pt x="1364348" y="335516"/>
                </a:lnTo>
                <a:lnTo>
                  <a:pt x="1364348" y="4726"/>
                </a:lnTo>
                <a:close/>
                <a:moveTo>
                  <a:pt x="0" y="808074"/>
                </a:moveTo>
                <a:lnTo>
                  <a:pt x="52292" y="808074"/>
                </a:lnTo>
                <a:lnTo>
                  <a:pt x="52292" y="663472"/>
                </a:lnTo>
                <a:lnTo>
                  <a:pt x="119796" y="663472"/>
                </a:lnTo>
                <a:lnTo>
                  <a:pt x="119796" y="616216"/>
                </a:lnTo>
                <a:lnTo>
                  <a:pt x="52292" y="616216"/>
                </a:lnTo>
                <a:lnTo>
                  <a:pt x="52292" y="523594"/>
                </a:lnTo>
                <a:lnTo>
                  <a:pt x="138812" y="523594"/>
                </a:lnTo>
                <a:lnTo>
                  <a:pt x="138812" y="476339"/>
                </a:lnTo>
                <a:lnTo>
                  <a:pt x="0" y="476339"/>
                </a:lnTo>
                <a:lnTo>
                  <a:pt x="0" y="808074"/>
                </a:lnTo>
                <a:close/>
                <a:moveTo>
                  <a:pt x="230085" y="190914"/>
                </a:moveTo>
                <a:lnTo>
                  <a:pt x="297589" y="190914"/>
                </a:lnTo>
                <a:lnTo>
                  <a:pt x="297589" y="143658"/>
                </a:lnTo>
                <a:lnTo>
                  <a:pt x="230085" y="143658"/>
                </a:lnTo>
                <a:lnTo>
                  <a:pt x="230085" y="51981"/>
                </a:lnTo>
                <a:lnTo>
                  <a:pt x="316605" y="51981"/>
                </a:lnTo>
                <a:lnTo>
                  <a:pt x="316605" y="4726"/>
                </a:lnTo>
                <a:lnTo>
                  <a:pt x="177793" y="4726"/>
                </a:lnTo>
                <a:lnTo>
                  <a:pt x="177793" y="335516"/>
                </a:lnTo>
                <a:lnTo>
                  <a:pt x="230085" y="335516"/>
                </a:lnTo>
                <a:lnTo>
                  <a:pt x="230085" y="190914"/>
                </a:lnTo>
                <a:close/>
                <a:moveTo>
                  <a:pt x="527675" y="767434"/>
                </a:moveTo>
                <a:lnTo>
                  <a:pt x="527675" y="708837"/>
                </a:lnTo>
                <a:cubicBezTo>
                  <a:pt x="527675" y="688990"/>
                  <a:pt x="524822" y="673868"/>
                  <a:pt x="520068" y="662527"/>
                </a:cubicBezTo>
                <a:cubicBezTo>
                  <a:pt x="514364" y="651185"/>
                  <a:pt x="505807" y="642679"/>
                  <a:pt x="493447" y="638899"/>
                </a:cubicBezTo>
                <a:lnTo>
                  <a:pt x="493447" y="637954"/>
                </a:lnTo>
                <a:cubicBezTo>
                  <a:pt x="516265" y="628502"/>
                  <a:pt x="527675" y="606765"/>
                  <a:pt x="527675" y="572740"/>
                </a:cubicBezTo>
                <a:lnTo>
                  <a:pt x="527675" y="551948"/>
                </a:lnTo>
                <a:cubicBezTo>
                  <a:pt x="527675" y="526430"/>
                  <a:pt x="521970" y="506582"/>
                  <a:pt x="508659" y="494296"/>
                </a:cubicBezTo>
                <a:cubicBezTo>
                  <a:pt x="496299" y="482009"/>
                  <a:pt x="476333" y="475393"/>
                  <a:pt x="449712" y="475393"/>
                </a:cubicBezTo>
                <a:lnTo>
                  <a:pt x="371749" y="475393"/>
                </a:lnTo>
                <a:lnTo>
                  <a:pt x="371749" y="806184"/>
                </a:lnTo>
                <a:lnTo>
                  <a:pt x="424041" y="806184"/>
                </a:lnTo>
                <a:lnTo>
                  <a:pt x="424041" y="664417"/>
                </a:lnTo>
                <a:lnTo>
                  <a:pt x="442106" y="664417"/>
                </a:lnTo>
                <a:cubicBezTo>
                  <a:pt x="454466" y="664417"/>
                  <a:pt x="463023" y="667252"/>
                  <a:pt x="467776" y="673868"/>
                </a:cubicBezTo>
                <a:cubicBezTo>
                  <a:pt x="472530" y="679539"/>
                  <a:pt x="475383" y="690880"/>
                  <a:pt x="475383" y="705057"/>
                </a:cubicBezTo>
                <a:lnTo>
                  <a:pt x="475383" y="765544"/>
                </a:lnTo>
                <a:cubicBezTo>
                  <a:pt x="475383" y="777831"/>
                  <a:pt x="475383" y="786337"/>
                  <a:pt x="476333" y="791062"/>
                </a:cubicBezTo>
                <a:cubicBezTo>
                  <a:pt x="477284" y="795788"/>
                  <a:pt x="478235" y="800513"/>
                  <a:pt x="480136" y="806184"/>
                </a:cubicBezTo>
                <a:lnTo>
                  <a:pt x="533379" y="806184"/>
                </a:lnTo>
                <a:cubicBezTo>
                  <a:pt x="530527" y="800513"/>
                  <a:pt x="529576" y="794843"/>
                  <a:pt x="528625" y="789172"/>
                </a:cubicBezTo>
                <a:cubicBezTo>
                  <a:pt x="528625" y="785392"/>
                  <a:pt x="527675" y="776886"/>
                  <a:pt x="527675" y="767434"/>
                </a:cubicBezTo>
                <a:close/>
                <a:moveTo>
                  <a:pt x="475383" y="584082"/>
                </a:moveTo>
                <a:cubicBezTo>
                  <a:pt x="475383" y="596368"/>
                  <a:pt x="472530" y="605820"/>
                  <a:pt x="467776" y="611490"/>
                </a:cubicBezTo>
                <a:cubicBezTo>
                  <a:pt x="463023" y="617161"/>
                  <a:pt x="454466" y="619051"/>
                  <a:pt x="444007" y="619051"/>
                </a:cubicBezTo>
                <a:lnTo>
                  <a:pt x="424992" y="619051"/>
                </a:lnTo>
                <a:lnTo>
                  <a:pt x="424992" y="524540"/>
                </a:lnTo>
                <a:lnTo>
                  <a:pt x="448761" y="524540"/>
                </a:lnTo>
                <a:cubicBezTo>
                  <a:pt x="458269" y="524540"/>
                  <a:pt x="464924" y="527375"/>
                  <a:pt x="468727" y="532100"/>
                </a:cubicBezTo>
                <a:cubicBezTo>
                  <a:pt x="473481" y="537771"/>
                  <a:pt x="475383" y="546277"/>
                  <a:pt x="475383" y="558564"/>
                </a:cubicBezTo>
                <a:lnTo>
                  <a:pt x="475383" y="584082"/>
                </a:lnTo>
                <a:close/>
                <a:moveTo>
                  <a:pt x="1311105" y="477284"/>
                </a:moveTo>
                <a:lnTo>
                  <a:pt x="1234093" y="477284"/>
                </a:lnTo>
                <a:lnTo>
                  <a:pt x="1234093" y="808074"/>
                </a:lnTo>
                <a:lnTo>
                  <a:pt x="1286385" y="808074"/>
                </a:lnTo>
                <a:lnTo>
                  <a:pt x="1286385" y="672923"/>
                </a:lnTo>
                <a:lnTo>
                  <a:pt x="1311105" y="672923"/>
                </a:lnTo>
                <a:cubicBezTo>
                  <a:pt x="1336776" y="672923"/>
                  <a:pt x="1356742" y="666307"/>
                  <a:pt x="1370053" y="652130"/>
                </a:cubicBezTo>
                <a:cubicBezTo>
                  <a:pt x="1383363" y="637954"/>
                  <a:pt x="1389068" y="618106"/>
                  <a:pt x="1389068" y="590698"/>
                </a:cubicBezTo>
                <a:lnTo>
                  <a:pt x="1389068" y="558564"/>
                </a:lnTo>
                <a:cubicBezTo>
                  <a:pt x="1389068" y="532100"/>
                  <a:pt x="1382412" y="511308"/>
                  <a:pt x="1370053" y="497131"/>
                </a:cubicBezTo>
                <a:cubicBezTo>
                  <a:pt x="1356742" y="483900"/>
                  <a:pt x="1336776" y="477284"/>
                  <a:pt x="1311105" y="477284"/>
                </a:cubicBezTo>
                <a:close/>
                <a:moveTo>
                  <a:pt x="1336776" y="595423"/>
                </a:moveTo>
                <a:cubicBezTo>
                  <a:pt x="1336776" y="606765"/>
                  <a:pt x="1334874" y="614326"/>
                  <a:pt x="1330120" y="619051"/>
                </a:cubicBezTo>
                <a:cubicBezTo>
                  <a:pt x="1325366" y="623777"/>
                  <a:pt x="1319662" y="626612"/>
                  <a:pt x="1311105" y="626612"/>
                </a:cubicBezTo>
                <a:lnTo>
                  <a:pt x="1286385" y="626612"/>
                </a:lnTo>
                <a:lnTo>
                  <a:pt x="1286385" y="524540"/>
                </a:lnTo>
                <a:lnTo>
                  <a:pt x="1311105" y="524540"/>
                </a:lnTo>
                <a:cubicBezTo>
                  <a:pt x="1319662" y="524540"/>
                  <a:pt x="1326317" y="526430"/>
                  <a:pt x="1330120" y="532100"/>
                </a:cubicBezTo>
                <a:cubicBezTo>
                  <a:pt x="1333923" y="537771"/>
                  <a:pt x="1336776" y="544387"/>
                  <a:pt x="1336776" y="555728"/>
                </a:cubicBezTo>
                <a:lnTo>
                  <a:pt x="1336776" y="595423"/>
                </a:lnTo>
                <a:close/>
                <a:moveTo>
                  <a:pt x="1081020" y="4726"/>
                </a:moveTo>
                <a:lnTo>
                  <a:pt x="1028728" y="4726"/>
                </a:lnTo>
                <a:lnTo>
                  <a:pt x="1028728" y="335516"/>
                </a:lnTo>
                <a:lnTo>
                  <a:pt x="1081020" y="335516"/>
                </a:lnTo>
                <a:lnTo>
                  <a:pt x="1081020" y="4726"/>
                </a:lnTo>
                <a:close/>
                <a:moveTo>
                  <a:pt x="1109543" y="472558"/>
                </a:moveTo>
                <a:cubicBezTo>
                  <a:pt x="1083872" y="472558"/>
                  <a:pt x="1063906" y="480119"/>
                  <a:pt x="1050595" y="494296"/>
                </a:cubicBezTo>
                <a:cubicBezTo>
                  <a:pt x="1037285" y="508473"/>
                  <a:pt x="1030629" y="529265"/>
                  <a:pt x="1030629" y="555728"/>
                </a:cubicBezTo>
                <a:lnTo>
                  <a:pt x="1030629" y="729630"/>
                </a:lnTo>
                <a:cubicBezTo>
                  <a:pt x="1030629" y="756093"/>
                  <a:pt x="1037285" y="776886"/>
                  <a:pt x="1050595" y="791062"/>
                </a:cubicBezTo>
                <a:cubicBezTo>
                  <a:pt x="1063906" y="805239"/>
                  <a:pt x="1083872" y="812800"/>
                  <a:pt x="1109543" y="812800"/>
                </a:cubicBezTo>
                <a:cubicBezTo>
                  <a:pt x="1135214" y="812800"/>
                  <a:pt x="1155180" y="805239"/>
                  <a:pt x="1168490" y="791062"/>
                </a:cubicBezTo>
                <a:cubicBezTo>
                  <a:pt x="1181801" y="776886"/>
                  <a:pt x="1188456" y="756093"/>
                  <a:pt x="1188456" y="729630"/>
                </a:cubicBezTo>
                <a:lnTo>
                  <a:pt x="1188456" y="555728"/>
                </a:lnTo>
                <a:cubicBezTo>
                  <a:pt x="1188456" y="529265"/>
                  <a:pt x="1181801" y="508473"/>
                  <a:pt x="1168490" y="494296"/>
                </a:cubicBezTo>
                <a:cubicBezTo>
                  <a:pt x="1155180" y="480119"/>
                  <a:pt x="1135214" y="472558"/>
                  <a:pt x="1109543" y="472558"/>
                </a:cubicBezTo>
                <a:close/>
                <a:moveTo>
                  <a:pt x="1137115" y="732465"/>
                </a:moveTo>
                <a:cubicBezTo>
                  <a:pt x="1137115" y="754203"/>
                  <a:pt x="1127607" y="765544"/>
                  <a:pt x="1109543" y="765544"/>
                </a:cubicBezTo>
                <a:cubicBezTo>
                  <a:pt x="1091478" y="765544"/>
                  <a:pt x="1081971" y="754203"/>
                  <a:pt x="1081971" y="732465"/>
                </a:cubicBezTo>
                <a:lnTo>
                  <a:pt x="1081971" y="552893"/>
                </a:lnTo>
                <a:cubicBezTo>
                  <a:pt x="1081971" y="531155"/>
                  <a:pt x="1091478" y="519814"/>
                  <a:pt x="1109543" y="519814"/>
                </a:cubicBezTo>
                <a:cubicBezTo>
                  <a:pt x="1127607" y="519814"/>
                  <a:pt x="1137115" y="531155"/>
                  <a:pt x="1137115" y="552893"/>
                </a:cubicBezTo>
                <a:lnTo>
                  <a:pt x="1137115" y="732465"/>
                </a:lnTo>
                <a:close/>
                <a:moveTo>
                  <a:pt x="851885" y="808074"/>
                </a:moveTo>
                <a:lnTo>
                  <a:pt x="994500" y="808074"/>
                </a:lnTo>
                <a:lnTo>
                  <a:pt x="994500" y="760819"/>
                </a:lnTo>
                <a:lnTo>
                  <a:pt x="904178" y="760819"/>
                </a:lnTo>
                <a:lnTo>
                  <a:pt x="904178" y="659691"/>
                </a:lnTo>
                <a:lnTo>
                  <a:pt x="976436" y="659691"/>
                </a:lnTo>
                <a:lnTo>
                  <a:pt x="976436" y="612435"/>
                </a:lnTo>
                <a:lnTo>
                  <a:pt x="904178" y="612435"/>
                </a:lnTo>
                <a:lnTo>
                  <a:pt x="904178" y="525485"/>
                </a:lnTo>
                <a:lnTo>
                  <a:pt x="994500" y="525485"/>
                </a:lnTo>
                <a:lnTo>
                  <a:pt x="994500" y="478229"/>
                </a:lnTo>
                <a:lnTo>
                  <a:pt x="851885" y="478229"/>
                </a:lnTo>
                <a:lnTo>
                  <a:pt x="851885" y="808074"/>
                </a:lnTo>
                <a:close/>
                <a:moveTo>
                  <a:pt x="1555452" y="288260"/>
                </a:moveTo>
                <a:lnTo>
                  <a:pt x="1465129" y="288260"/>
                </a:lnTo>
                <a:lnTo>
                  <a:pt x="1465129" y="187133"/>
                </a:lnTo>
                <a:lnTo>
                  <a:pt x="1537387" y="187133"/>
                </a:lnTo>
                <a:lnTo>
                  <a:pt x="1537387" y="139877"/>
                </a:lnTo>
                <a:lnTo>
                  <a:pt x="1465129" y="139877"/>
                </a:lnTo>
                <a:lnTo>
                  <a:pt x="1465129" y="51981"/>
                </a:lnTo>
                <a:lnTo>
                  <a:pt x="1555452" y="51981"/>
                </a:lnTo>
                <a:lnTo>
                  <a:pt x="1555452" y="4726"/>
                </a:lnTo>
                <a:lnTo>
                  <a:pt x="1412837" y="4726"/>
                </a:lnTo>
                <a:lnTo>
                  <a:pt x="1412837" y="335516"/>
                </a:lnTo>
                <a:lnTo>
                  <a:pt x="1555452" y="335516"/>
                </a:lnTo>
                <a:lnTo>
                  <a:pt x="1555452" y="288260"/>
                </a:lnTo>
                <a:close/>
                <a:moveTo>
                  <a:pt x="910833" y="340242"/>
                </a:moveTo>
                <a:cubicBezTo>
                  <a:pt x="935553" y="340242"/>
                  <a:pt x="954568" y="332681"/>
                  <a:pt x="967879" y="319449"/>
                </a:cubicBezTo>
                <a:cubicBezTo>
                  <a:pt x="981190" y="305273"/>
                  <a:pt x="987845" y="285425"/>
                  <a:pt x="987845" y="259907"/>
                </a:cubicBezTo>
                <a:lnTo>
                  <a:pt x="987845" y="212651"/>
                </a:lnTo>
                <a:lnTo>
                  <a:pt x="938405" y="212651"/>
                </a:lnTo>
                <a:lnTo>
                  <a:pt x="938405" y="262742"/>
                </a:lnTo>
                <a:cubicBezTo>
                  <a:pt x="938405" y="282590"/>
                  <a:pt x="929848" y="292986"/>
                  <a:pt x="911784" y="292986"/>
                </a:cubicBezTo>
                <a:cubicBezTo>
                  <a:pt x="894670" y="292986"/>
                  <a:pt x="885162" y="282590"/>
                  <a:pt x="885162" y="262742"/>
                </a:cubicBezTo>
                <a:lnTo>
                  <a:pt x="885162" y="77500"/>
                </a:lnTo>
                <a:cubicBezTo>
                  <a:pt x="885162" y="56707"/>
                  <a:pt x="893719" y="47256"/>
                  <a:pt x="911784" y="47256"/>
                </a:cubicBezTo>
                <a:cubicBezTo>
                  <a:pt x="928897" y="47256"/>
                  <a:pt x="938405" y="57652"/>
                  <a:pt x="938405" y="77500"/>
                </a:cubicBezTo>
                <a:lnTo>
                  <a:pt x="938405" y="115304"/>
                </a:lnTo>
                <a:lnTo>
                  <a:pt x="987845" y="115304"/>
                </a:lnTo>
                <a:lnTo>
                  <a:pt x="987845" y="81280"/>
                </a:lnTo>
                <a:cubicBezTo>
                  <a:pt x="987845" y="55762"/>
                  <a:pt x="981190" y="35914"/>
                  <a:pt x="967879" y="21738"/>
                </a:cubicBezTo>
                <a:cubicBezTo>
                  <a:pt x="954568" y="7561"/>
                  <a:pt x="935553" y="945"/>
                  <a:pt x="910833" y="945"/>
                </a:cubicBezTo>
                <a:cubicBezTo>
                  <a:pt x="886113" y="945"/>
                  <a:pt x="867098" y="8506"/>
                  <a:pt x="853787" y="21738"/>
                </a:cubicBezTo>
                <a:cubicBezTo>
                  <a:pt x="840476" y="35914"/>
                  <a:pt x="833821" y="55762"/>
                  <a:pt x="833821" y="81280"/>
                </a:cubicBezTo>
                <a:lnTo>
                  <a:pt x="833821" y="258962"/>
                </a:lnTo>
                <a:cubicBezTo>
                  <a:pt x="833821" y="284480"/>
                  <a:pt x="840476" y="304327"/>
                  <a:pt x="853787" y="318504"/>
                </a:cubicBezTo>
                <a:cubicBezTo>
                  <a:pt x="867098" y="332681"/>
                  <a:pt x="886113" y="340242"/>
                  <a:pt x="910833" y="340242"/>
                </a:cubicBezTo>
                <a:close/>
                <a:moveTo>
                  <a:pt x="1479391" y="477284"/>
                </a:moveTo>
                <a:lnTo>
                  <a:pt x="1427098" y="477284"/>
                </a:lnTo>
                <a:lnTo>
                  <a:pt x="1427098" y="808074"/>
                </a:lnTo>
                <a:lnTo>
                  <a:pt x="1565910" y="808074"/>
                </a:lnTo>
                <a:lnTo>
                  <a:pt x="1565910" y="760819"/>
                </a:lnTo>
                <a:lnTo>
                  <a:pt x="1479391" y="760819"/>
                </a:lnTo>
                <a:lnTo>
                  <a:pt x="1479391" y="477284"/>
                </a:lnTo>
                <a:close/>
                <a:moveTo>
                  <a:pt x="706418" y="318504"/>
                </a:moveTo>
                <a:cubicBezTo>
                  <a:pt x="705468" y="312833"/>
                  <a:pt x="705468" y="305273"/>
                  <a:pt x="705468" y="295821"/>
                </a:cubicBezTo>
                <a:lnTo>
                  <a:pt x="705468" y="237224"/>
                </a:lnTo>
                <a:cubicBezTo>
                  <a:pt x="705468" y="217377"/>
                  <a:pt x="702615" y="202255"/>
                  <a:pt x="697862" y="190914"/>
                </a:cubicBezTo>
                <a:cubicBezTo>
                  <a:pt x="692157" y="179572"/>
                  <a:pt x="683600" y="171066"/>
                  <a:pt x="671240" y="167286"/>
                </a:cubicBezTo>
                <a:lnTo>
                  <a:pt x="671240" y="166340"/>
                </a:lnTo>
                <a:cubicBezTo>
                  <a:pt x="694059" y="156889"/>
                  <a:pt x="705468" y="135152"/>
                  <a:pt x="705468" y="101127"/>
                </a:cubicBezTo>
                <a:lnTo>
                  <a:pt x="705468" y="80335"/>
                </a:lnTo>
                <a:cubicBezTo>
                  <a:pt x="705468" y="54817"/>
                  <a:pt x="699763" y="34969"/>
                  <a:pt x="686452" y="22683"/>
                </a:cubicBezTo>
                <a:cubicBezTo>
                  <a:pt x="674092" y="10396"/>
                  <a:pt x="654126" y="3780"/>
                  <a:pt x="627505" y="3780"/>
                </a:cubicBezTo>
                <a:lnTo>
                  <a:pt x="549542" y="3780"/>
                </a:lnTo>
                <a:lnTo>
                  <a:pt x="549542" y="334571"/>
                </a:lnTo>
                <a:lnTo>
                  <a:pt x="601834" y="334571"/>
                </a:lnTo>
                <a:lnTo>
                  <a:pt x="601834" y="192804"/>
                </a:lnTo>
                <a:lnTo>
                  <a:pt x="619899" y="192804"/>
                </a:lnTo>
                <a:cubicBezTo>
                  <a:pt x="632259" y="192804"/>
                  <a:pt x="640816" y="195639"/>
                  <a:pt x="645569" y="202255"/>
                </a:cubicBezTo>
                <a:cubicBezTo>
                  <a:pt x="650323" y="207926"/>
                  <a:pt x="653176" y="219267"/>
                  <a:pt x="653176" y="233444"/>
                </a:cubicBezTo>
                <a:lnTo>
                  <a:pt x="653176" y="293931"/>
                </a:lnTo>
                <a:cubicBezTo>
                  <a:pt x="653176" y="306218"/>
                  <a:pt x="653176" y="314724"/>
                  <a:pt x="654126" y="319449"/>
                </a:cubicBezTo>
                <a:cubicBezTo>
                  <a:pt x="655077" y="324175"/>
                  <a:pt x="656028" y="328900"/>
                  <a:pt x="657929" y="334571"/>
                </a:cubicBezTo>
                <a:lnTo>
                  <a:pt x="711172" y="334571"/>
                </a:lnTo>
                <a:cubicBezTo>
                  <a:pt x="709271" y="329846"/>
                  <a:pt x="707369" y="324175"/>
                  <a:pt x="706418" y="318504"/>
                </a:cubicBezTo>
                <a:close/>
                <a:moveTo>
                  <a:pt x="653176" y="111524"/>
                </a:moveTo>
                <a:cubicBezTo>
                  <a:pt x="653176" y="123810"/>
                  <a:pt x="650323" y="133261"/>
                  <a:pt x="645569" y="138932"/>
                </a:cubicBezTo>
                <a:cubicBezTo>
                  <a:pt x="640816" y="144603"/>
                  <a:pt x="632259" y="146493"/>
                  <a:pt x="621800" y="146493"/>
                </a:cubicBezTo>
                <a:lnTo>
                  <a:pt x="602785" y="146493"/>
                </a:lnTo>
                <a:lnTo>
                  <a:pt x="602785" y="51981"/>
                </a:lnTo>
                <a:lnTo>
                  <a:pt x="626554" y="51981"/>
                </a:lnTo>
                <a:cubicBezTo>
                  <a:pt x="636062" y="51981"/>
                  <a:pt x="642717" y="54817"/>
                  <a:pt x="646520" y="59542"/>
                </a:cubicBezTo>
                <a:cubicBezTo>
                  <a:pt x="651274" y="65213"/>
                  <a:pt x="653176" y="73719"/>
                  <a:pt x="653176" y="86006"/>
                </a:cubicBezTo>
                <a:lnTo>
                  <a:pt x="653176" y="111524"/>
                </a:lnTo>
                <a:close/>
                <a:moveTo>
                  <a:pt x="735892" y="477284"/>
                </a:moveTo>
                <a:lnTo>
                  <a:pt x="658880" y="477284"/>
                </a:lnTo>
                <a:lnTo>
                  <a:pt x="658880" y="808074"/>
                </a:lnTo>
                <a:lnTo>
                  <a:pt x="711172" y="808074"/>
                </a:lnTo>
                <a:lnTo>
                  <a:pt x="711172" y="672923"/>
                </a:lnTo>
                <a:lnTo>
                  <a:pt x="735892" y="672923"/>
                </a:lnTo>
                <a:cubicBezTo>
                  <a:pt x="761563" y="672923"/>
                  <a:pt x="781529" y="666307"/>
                  <a:pt x="793889" y="652130"/>
                </a:cubicBezTo>
                <a:cubicBezTo>
                  <a:pt x="807200" y="637954"/>
                  <a:pt x="813855" y="618106"/>
                  <a:pt x="813855" y="590698"/>
                </a:cubicBezTo>
                <a:lnTo>
                  <a:pt x="813855" y="558564"/>
                </a:lnTo>
                <a:cubicBezTo>
                  <a:pt x="813855" y="532100"/>
                  <a:pt x="807200" y="511308"/>
                  <a:pt x="793889" y="497131"/>
                </a:cubicBezTo>
                <a:cubicBezTo>
                  <a:pt x="781529" y="483900"/>
                  <a:pt x="762514" y="477284"/>
                  <a:pt x="735892" y="477284"/>
                </a:cubicBezTo>
                <a:close/>
                <a:moveTo>
                  <a:pt x="761563" y="595423"/>
                </a:moveTo>
                <a:cubicBezTo>
                  <a:pt x="761563" y="606765"/>
                  <a:pt x="759661" y="614326"/>
                  <a:pt x="754907" y="619051"/>
                </a:cubicBezTo>
                <a:cubicBezTo>
                  <a:pt x="751104" y="623777"/>
                  <a:pt x="744449" y="626612"/>
                  <a:pt x="735892" y="626612"/>
                </a:cubicBezTo>
                <a:lnTo>
                  <a:pt x="711172" y="626612"/>
                </a:lnTo>
                <a:lnTo>
                  <a:pt x="711172" y="524540"/>
                </a:lnTo>
                <a:lnTo>
                  <a:pt x="735892" y="524540"/>
                </a:lnTo>
                <a:cubicBezTo>
                  <a:pt x="744449" y="524540"/>
                  <a:pt x="751104" y="526430"/>
                  <a:pt x="754907" y="532100"/>
                </a:cubicBezTo>
                <a:cubicBezTo>
                  <a:pt x="759661" y="536826"/>
                  <a:pt x="761563" y="544387"/>
                  <a:pt x="761563" y="555728"/>
                </a:cubicBezTo>
                <a:lnTo>
                  <a:pt x="761563" y="595423"/>
                </a:lnTo>
                <a:close/>
              </a:path>
            </a:pathLst>
          </a:custGeom>
          <a:solidFill>
            <a:srgbClr val="292D61"/>
          </a:solidFill>
          <a:ln w="947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5" name="Espace réservé pour une image  24">
            <a:extLst>
              <a:ext uri="{FF2B5EF4-FFF2-40B4-BE49-F238E27FC236}">
                <a16:creationId xmlns:a16="http://schemas.microsoft.com/office/drawing/2014/main" id="{1A814CB6-82C4-9846-A7E6-0DE66F5A00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4678" y="1"/>
            <a:ext cx="3006672" cy="5741314"/>
          </a:xfrm>
          <a:custGeom>
            <a:avLst/>
            <a:gdLst>
              <a:gd name="connsiteX0" fmla="*/ 0 w 3006672"/>
              <a:gd name="connsiteY0" fmla="*/ 0 h 5741314"/>
              <a:gd name="connsiteX1" fmla="*/ 3006672 w 3006672"/>
              <a:gd name="connsiteY1" fmla="*/ 0 h 5741314"/>
              <a:gd name="connsiteX2" fmla="*/ 3006672 w 3006672"/>
              <a:gd name="connsiteY2" fmla="*/ 5741314 h 5741314"/>
              <a:gd name="connsiteX3" fmla="*/ 225112 w 3006672"/>
              <a:gd name="connsiteY3" fmla="*/ 5741314 h 5741314"/>
              <a:gd name="connsiteX4" fmla="*/ 225112 w 3006672"/>
              <a:gd name="connsiteY4" fmla="*/ 5710562 h 5741314"/>
              <a:gd name="connsiteX5" fmla="*/ 31050 w 3006672"/>
              <a:gd name="connsiteY5" fmla="*/ 5710562 h 5741314"/>
              <a:gd name="connsiteX6" fmla="*/ 31050 w 3006672"/>
              <a:gd name="connsiteY6" fmla="*/ 5517097 h 5741314"/>
              <a:gd name="connsiteX7" fmla="*/ 16653 w 3006672"/>
              <a:gd name="connsiteY7" fmla="*/ 5517097 h 5741314"/>
              <a:gd name="connsiteX8" fmla="*/ 0 w 3006672"/>
              <a:gd name="connsiteY8" fmla="*/ 5517097 h 574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6672" h="5741314">
                <a:moveTo>
                  <a:pt x="0" y="0"/>
                </a:moveTo>
                <a:lnTo>
                  <a:pt x="3006672" y="0"/>
                </a:lnTo>
                <a:lnTo>
                  <a:pt x="3006672" y="5741314"/>
                </a:lnTo>
                <a:lnTo>
                  <a:pt x="225112" y="5741314"/>
                </a:lnTo>
                <a:lnTo>
                  <a:pt x="225112" y="5710562"/>
                </a:lnTo>
                <a:lnTo>
                  <a:pt x="31050" y="5710562"/>
                </a:lnTo>
                <a:lnTo>
                  <a:pt x="31050" y="5517097"/>
                </a:lnTo>
                <a:lnTo>
                  <a:pt x="16653" y="5517097"/>
                </a:lnTo>
                <a:lnTo>
                  <a:pt x="0" y="55170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74F9EB1-D29A-B945-88B6-DD0218596C45}"/>
              </a:ext>
            </a:extLst>
          </p:cNvPr>
          <p:cNvSpPr txBox="1"/>
          <p:nvPr userDrawn="1"/>
        </p:nvSpPr>
        <p:spPr>
          <a:xfrm>
            <a:off x="2956956" y="-534390"/>
            <a:ext cx="65" cy="276999"/>
          </a:xfrm>
          <a:prstGeom prst="rect">
            <a:avLst/>
          </a:prstGeom>
        </p:spPr>
        <p:txBody>
          <a:bodyPr wrap="none" lIns="0" tIns="0" rIns="0" bIns="0" rtlCol="0">
            <a:spAutoFit/>
          </a:bodyPr>
          <a:lstStyle/>
          <a:p>
            <a:pPr algn="l"/>
            <a:endParaRPr lang="fr-FR" dirty="0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8E870AFA-79D4-3E48-9E83-65C6CE821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BB8E24-3999-C249-8058-AD8801D86746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tx2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tx2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raphique 22">
            <a:extLst>
              <a:ext uri="{FF2B5EF4-FFF2-40B4-BE49-F238E27FC236}">
                <a16:creationId xmlns:a16="http://schemas.microsoft.com/office/drawing/2014/main" id="{47417523-F4DE-B949-A32E-60BC54E4CB20}"/>
              </a:ext>
            </a:extLst>
          </p:cNvPr>
          <p:cNvSpPr/>
          <p:nvPr userDrawn="1"/>
        </p:nvSpPr>
        <p:spPr>
          <a:xfrm>
            <a:off x="1339567" y="5517098"/>
            <a:ext cx="450223" cy="448432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024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(blu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3">
            <a:extLst>
              <a:ext uri="{FF2B5EF4-FFF2-40B4-BE49-F238E27FC236}">
                <a16:creationId xmlns:a16="http://schemas.microsoft.com/office/drawing/2014/main" id="{4725D9CD-6AF5-3342-93F0-3D0D6EA87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6C629-9216-A14E-A3EF-5569763BE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184431-B5BB-2042-B43B-2FAB91A487D5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1725A79C-93B1-5244-8E29-63E0B4FE95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 lIns="1620000" tIns="0" rIns="1620000" bIns="0" anchor="ctr"/>
          <a:lstStyle>
            <a:lvl1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D8635E19-4954-D543-A61E-E7B834E325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D37C35F7-BABB-E848-A591-DF342FB6E7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76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2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(san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907F06C9-123B-B540-97CF-A965FA90E8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ADDC105-3BE7-A749-89D9-6CA598777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473A7F-3A55-9547-B0B1-3BA8D5278136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DD818DC1-C581-E545-87AC-9202A482A2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181D67A5-AB0C-8843-BD29-43BCA6852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76319" y="5290319"/>
            <a:ext cx="487681" cy="487681"/>
          </a:xfrm>
          <a:prstGeom prst="rect">
            <a:avLst/>
          </a:prstGeom>
        </p:spPr>
      </p:pic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C31FCAF1-63E1-6E4E-9D19-B626938BD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1564389"/>
            <a:ext cx="6008638" cy="3729222"/>
          </a:xfrm>
          <a:prstGeom prst="rect">
            <a:avLst/>
          </a:prstGeom>
          <a:solidFill>
            <a:schemeClr val="bg2"/>
          </a:solidFill>
        </p:spPr>
        <p:txBody>
          <a:bodyPr wrap="square" lIns="270000" tIns="270000" rIns="270000" bIns="270000" anchor="ctr">
            <a:spAutoFit/>
          </a:bodyPr>
          <a:lstStyle>
            <a:lvl1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572535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light (whit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3FA5B74E-FA1D-3C4E-A61E-92F72839AC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9AAD26-EF4D-0A4D-96D6-08CFA7985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624C57-00F7-784D-85B4-D4267E5EDF32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DBCCE99B-CB54-564C-8B9F-1ECC3D36E8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681" y="1564389"/>
            <a:ext cx="6008638" cy="3729222"/>
          </a:xfrm>
          <a:prstGeom prst="rect">
            <a:avLst/>
          </a:prstGeom>
          <a:solidFill>
            <a:schemeClr val="bg1"/>
          </a:solidFill>
        </p:spPr>
        <p:txBody>
          <a:bodyPr wrap="square" lIns="270000" tIns="270000" rIns="270000" bIns="270000" anchor="ctr">
            <a:spAutoFit/>
          </a:bodyPr>
          <a:lstStyle>
            <a:lvl1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36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0474FF1D-25DE-B542-84EF-93BD07B526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2AA7AE1E-740C-D640-A84C-A0D081F49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76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2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(w/ taglin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C70342-3142-3E40-B3C7-4E59A7814D12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18D50E-2B2B-9A4D-B28D-699ED3737F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06CDC1-5138-CE49-956C-FFB0C8C7BF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25492" y="5803641"/>
            <a:ext cx="1139192" cy="754224"/>
          </a:xfrm>
          <a:prstGeom prst="rect">
            <a:avLst/>
          </a:prstGeom>
        </p:spPr>
      </p:pic>
      <p:sp>
        <p:nvSpPr>
          <p:cNvPr id="16" name="Espace réservé du texte 30">
            <a:extLst>
              <a:ext uri="{FF2B5EF4-FFF2-40B4-BE49-F238E27FC236}">
                <a16:creationId xmlns:a16="http://schemas.microsoft.com/office/drawing/2014/main" id="{09D372DA-480A-B944-91B5-34132B4C21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12335" y="3882530"/>
            <a:ext cx="4543782" cy="1835370"/>
          </a:xfrm>
          <a:prstGeom prst="rect">
            <a:avLst/>
          </a:prstGeom>
          <a:solidFill>
            <a:schemeClr val="tx2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80000"/>
              </a:lnSpc>
              <a:spcBef>
                <a:spcPts val="1800"/>
              </a:spcBef>
              <a:spcAft>
                <a:spcPts val="100"/>
              </a:spcAft>
              <a:buNone/>
              <a:tabLst/>
              <a:defRPr sz="40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tabLst/>
              <a:defRPr sz="2200" b="1" i="0">
                <a:solidFill>
                  <a:schemeClr val="bg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1800"/>
              </a:spcBef>
              <a:buNone/>
              <a:tabLst/>
              <a:defRPr sz="1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</a:t>
            </a:r>
          </a:p>
        </p:txBody>
      </p:sp>
      <p:sp>
        <p:nvSpPr>
          <p:cNvPr id="18" name="Graphique 22">
            <a:extLst>
              <a:ext uri="{FF2B5EF4-FFF2-40B4-BE49-F238E27FC236}">
                <a16:creationId xmlns:a16="http://schemas.microsoft.com/office/drawing/2014/main" id="{E580950A-02F2-2C43-A6E9-CE236CF1DF05}"/>
              </a:ext>
            </a:extLst>
          </p:cNvPr>
          <p:cNvSpPr/>
          <p:nvPr userDrawn="1"/>
        </p:nvSpPr>
        <p:spPr>
          <a:xfrm>
            <a:off x="1444407" y="536230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3B3CC2A0-766F-D54C-AB56-3A2EEFD886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779" y="5957968"/>
            <a:ext cx="1014108" cy="473744"/>
          </a:xfrm>
          <a:prstGeom prst="rect">
            <a:avLst/>
          </a:prstGeom>
        </p:spPr>
      </p:pic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77C29D95-FD4E-B74D-8A1D-4A9A94A017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56787" y="0"/>
            <a:ext cx="6887213" cy="524845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4536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graph &amp; comment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FEA1B6-B51D-D240-BFF1-6DEC906BA567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25AFF1-441F-474D-A43E-8102E543ACE4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498876E7-2A01-5840-A011-93A230DFA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2075AC45-8B90-E549-B48F-38E40B4E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A6391BFA-A8A8-F046-B081-DA5E53599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70715FC-98D0-B64A-94FB-796119D4A9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FE3E863-0FF0-9B4F-902A-1F6D6761AA08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DF2E7FB5-A7C3-4C47-B796-285C35E93E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41795" y="1836420"/>
            <a:ext cx="3722596" cy="3935417"/>
          </a:xfrm>
          <a:prstGeom prst="rect">
            <a:avLst/>
          </a:prstGeom>
          <a:noFill/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5C1A1C-132D-8B40-BD90-562A0E6D0B07}"/>
              </a:ext>
            </a:extLst>
          </p:cNvPr>
          <p:cNvSpPr/>
          <p:nvPr userDrawn="1"/>
        </p:nvSpPr>
        <p:spPr>
          <a:xfrm>
            <a:off x="975360" y="1836422"/>
            <a:ext cx="3722596" cy="404621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0" anchor="t">
            <a:noAutofit/>
          </a:bodyPr>
          <a:lstStyle/>
          <a:p>
            <a:pPr>
              <a:spcBef>
                <a:spcPts val="1200"/>
              </a:spcBef>
              <a:defRPr/>
            </a:pPr>
            <a:endParaRPr lang="en-US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CEE91C7F-E684-994F-BE20-47D5D263E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62" y="1591856"/>
            <a:ext cx="489130" cy="489130"/>
          </a:xfrm>
          <a:prstGeom prst="rect">
            <a:avLst/>
          </a:prstGeom>
        </p:spPr>
      </p:pic>
      <p:sp>
        <p:nvSpPr>
          <p:cNvPr id="36" name="Espace réservé du graphique 2">
            <a:extLst>
              <a:ext uri="{FF2B5EF4-FFF2-40B4-BE49-F238E27FC236}">
                <a16:creationId xmlns:a16="http://schemas.microsoft.com/office/drawing/2014/main" id="{09F596C0-073B-E24A-9D56-DCA24739BC7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118004" y="1924217"/>
            <a:ext cx="3453996" cy="3810771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37" name="Espace réservé du texte 16">
            <a:extLst>
              <a:ext uri="{FF2B5EF4-FFF2-40B4-BE49-F238E27FC236}">
                <a16:creationId xmlns:a16="http://schemas.microsoft.com/office/drawing/2014/main" id="{377945EC-684D-FD49-8646-DEA1D2304F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1795" y="5771837"/>
            <a:ext cx="3722400" cy="1108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lvl1pPr marL="4763" indent="0">
              <a:spcBef>
                <a:spcPts val="1200"/>
              </a:spcBef>
              <a:buNone/>
              <a:tabLst/>
              <a:defRPr sz="8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 sz="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8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5097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image &amp;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D0BE59E2-ACA2-E44E-B263-7487F77F30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2441" y="1528926"/>
            <a:ext cx="3963879" cy="4046217"/>
          </a:xfrm>
          <a:custGeom>
            <a:avLst/>
            <a:gdLst>
              <a:gd name="connsiteX0" fmla="*/ 0 w 3963879"/>
              <a:gd name="connsiteY0" fmla="*/ 0 h 4046217"/>
              <a:gd name="connsiteX1" fmla="*/ 3963879 w 3963879"/>
              <a:gd name="connsiteY1" fmla="*/ 0 h 4046217"/>
              <a:gd name="connsiteX2" fmla="*/ 3963879 w 3963879"/>
              <a:gd name="connsiteY2" fmla="*/ 4046217 h 4046217"/>
              <a:gd name="connsiteX3" fmla="*/ 246799 w 3963879"/>
              <a:gd name="connsiteY3" fmla="*/ 4046217 h 4046217"/>
              <a:gd name="connsiteX4" fmla="*/ 246799 w 3963879"/>
              <a:gd name="connsiteY4" fmla="*/ 307496 h 4046217"/>
              <a:gd name="connsiteX5" fmla="*/ 0 w 3963879"/>
              <a:gd name="connsiteY5" fmla="*/ 307496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3879" h="4046217">
                <a:moveTo>
                  <a:pt x="0" y="0"/>
                </a:moveTo>
                <a:lnTo>
                  <a:pt x="3963879" y="0"/>
                </a:lnTo>
                <a:lnTo>
                  <a:pt x="3963879" y="4046217"/>
                </a:lnTo>
                <a:lnTo>
                  <a:pt x="246799" y="4046217"/>
                </a:lnTo>
                <a:lnTo>
                  <a:pt x="246799" y="307496"/>
                </a:lnTo>
                <a:lnTo>
                  <a:pt x="0" y="3074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D10955-41D0-C54C-8EA7-FE2520E28EE3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3BFE5D-5855-4B4D-A709-8448B8CF5852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B85968C9-F5A2-2D46-8AF5-5CE3D7113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485426DA-8DC4-AC49-8B67-A683FE04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598E18F8-9562-074C-BC4E-34CEE2624E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8FFE5E9-C995-804F-BA4D-A0B35B9E12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2BFCA-EC6A-A048-BB7E-ABB84CA9BF7A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0D1F352-4EBD-5742-8392-6AE2CD95F7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3357" y="1836422"/>
            <a:ext cx="3965883" cy="4046217"/>
          </a:xfrm>
          <a:custGeom>
            <a:avLst/>
            <a:gdLst>
              <a:gd name="connsiteX0" fmla="*/ 597684 w 3965883"/>
              <a:gd name="connsiteY0" fmla="*/ 0 h 4046217"/>
              <a:gd name="connsiteX1" fmla="*/ 3965883 w 3965883"/>
              <a:gd name="connsiteY1" fmla="*/ 0 h 4046217"/>
              <a:gd name="connsiteX2" fmla="*/ 3965883 w 3965883"/>
              <a:gd name="connsiteY2" fmla="*/ 3448532 h 4046217"/>
              <a:gd name="connsiteX3" fmla="*/ 3821712 w 3965883"/>
              <a:gd name="connsiteY3" fmla="*/ 3448532 h 4046217"/>
              <a:gd name="connsiteX4" fmla="*/ 3821712 w 3965883"/>
              <a:gd name="connsiteY4" fmla="*/ 3902045 h 4046217"/>
              <a:gd name="connsiteX5" fmla="*/ 3368199 w 3965883"/>
              <a:gd name="connsiteY5" fmla="*/ 3902045 h 4046217"/>
              <a:gd name="connsiteX6" fmla="*/ 3368199 w 3965883"/>
              <a:gd name="connsiteY6" fmla="*/ 4046217 h 4046217"/>
              <a:gd name="connsiteX7" fmla="*/ 0 w 3965883"/>
              <a:gd name="connsiteY7" fmla="*/ 4046217 h 4046217"/>
              <a:gd name="connsiteX8" fmla="*/ 0 w 3965883"/>
              <a:gd name="connsiteY8" fmla="*/ 597685 h 4046217"/>
              <a:gd name="connsiteX9" fmla="*/ 144171 w 3965883"/>
              <a:gd name="connsiteY9" fmla="*/ 597685 h 4046217"/>
              <a:gd name="connsiteX10" fmla="*/ 144171 w 3965883"/>
              <a:gd name="connsiteY10" fmla="*/ 144172 h 4046217"/>
              <a:gd name="connsiteX11" fmla="*/ 597684 w 3965883"/>
              <a:gd name="connsiteY11" fmla="*/ 144172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65883" h="4046217">
                <a:moveTo>
                  <a:pt x="597684" y="0"/>
                </a:moveTo>
                <a:lnTo>
                  <a:pt x="3965883" y="0"/>
                </a:lnTo>
                <a:lnTo>
                  <a:pt x="3965883" y="3448532"/>
                </a:lnTo>
                <a:lnTo>
                  <a:pt x="3821712" y="3448532"/>
                </a:lnTo>
                <a:lnTo>
                  <a:pt x="3821712" y="3902045"/>
                </a:lnTo>
                <a:lnTo>
                  <a:pt x="3368199" y="3902045"/>
                </a:lnTo>
                <a:lnTo>
                  <a:pt x="3368199" y="4046217"/>
                </a:lnTo>
                <a:lnTo>
                  <a:pt x="0" y="4046217"/>
                </a:lnTo>
                <a:lnTo>
                  <a:pt x="0" y="597685"/>
                </a:lnTo>
                <a:lnTo>
                  <a:pt x="144171" y="597685"/>
                </a:lnTo>
                <a:lnTo>
                  <a:pt x="144171" y="144172"/>
                </a:lnTo>
                <a:lnTo>
                  <a:pt x="597684" y="1441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40" name="Graphique 36">
            <a:extLst>
              <a:ext uri="{FF2B5EF4-FFF2-40B4-BE49-F238E27FC236}">
                <a16:creationId xmlns:a16="http://schemas.microsoft.com/office/drawing/2014/main" id="{711D4C9C-D7CD-9E42-9299-546802F503B5}"/>
              </a:ext>
            </a:extLst>
          </p:cNvPr>
          <p:cNvSpPr/>
          <p:nvPr userDrawn="1"/>
        </p:nvSpPr>
        <p:spPr>
          <a:xfrm rot="5400000">
            <a:off x="973357" y="1836422"/>
            <a:ext cx="597684" cy="597684"/>
          </a:xfrm>
          <a:custGeom>
            <a:avLst/>
            <a:gdLst>
              <a:gd name="connsiteX0" fmla="*/ 0 w 597684"/>
              <a:gd name="connsiteY0" fmla="*/ 0 h 597684"/>
              <a:gd name="connsiteX1" fmla="*/ 0 w 597684"/>
              <a:gd name="connsiteY1" fmla="*/ 453513 h 597684"/>
              <a:gd name="connsiteX2" fmla="*/ 0 w 597684"/>
              <a:gd name="connsiteY2" fmla="*/ 597685 h 597684"/>
              <a:gd name="connsiteX3" fmla="*/ 144172 w 597684"/>
              <a:gd name="connsiteY3" fmla="*/ 597685 h 597684"/>
              <a:gd name="connsiteX4" fmla="*/ 597685 w 597684"/>
              <a:gd name="connsiteY4" fmla="*/ 597685 h 597684"/>
              <a:gd name="connsiteX5" fmla="*/ 597685 w 597684"/>
              <a:gd name="connsiteY5" fmla="*/ 453513 h 597684"/>
              <a:gd name="connsiteX6" fmla="*/ 144172 w 597684"/>
              <a:gd name="connsiteY6" fmla="*/ 453513 h 597684"/>
              <a:gd name="connsiteX7" fmla="*/ 144172 w 597684"/>
              <a:gd name="connsiteY7" fmla="*/ 0 h 59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7684" h="597684">
                <a:moveTo>
                  <a:pt x="0" y="0"/>
                </a:moveTo>
                <a:lnTo>
                  <a:pt x="0" y="453513"/>
                </a:lnTo>
                <a:lnTo>
                  <a:pt x="0" y="597685"/>
                </a:lnTo>
                <a:lnTo>
                  <a:pt x="144172" y="597685"/>
                </a:lnTo>
                <a:lnTo>
                  <a:pt x="597685" y="597685"/>
                </a:lnTo>
                <a:lnTo>
                  <a:pt x="597685" y="453513"/>
                </a:lnTo>
                <a:lnTo>
                  <a:pt x="144172" y="453513"/>
                </a:lnTo>
                <a:lnTo>
                  <a:pt x="144172" y="0"/>
                </a:lnTo>
                <a:close/>
              </a:path>
            </a:pathLst>
          </a:custGeom>
          <a:solidFill>
            <a:srgbClr val="E0BB8E"/>
          </a:solidFill>
          <a:ln w="1395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2" name="Graphique 37">
            <a:extLst>
              <a:ext uri="{FF2B5EF4-FFF2-40B4-BE49-F238E27FC236}">
                <a16:creationId xmlns:a16="http://schemas.microsoft.com/office/drawing/2014/main" id="{D91DCB43-2FF2-2E48-BCC3-F13ED5724535}"/>
              </a:ext>
            </a:extLst>
          </p:cNvPr>
          <p:cNvSpPr/>
          <p:nvPr userDrawn="1"/>
        </p:nvSpPr>
        <p:spPr>
          <a:xfrm rot="16200000">
            <a:off x="4341556" y="5284955"/>
            <a:ext cx="597684" cy="597684"/>
          </a:xfrm>
          <a:custGeom>
            <a:avLst/>
            <a:gdLst>
              <a:gd name="connsiteX0" fmla="*/ 0 w 597684"/>
              <a:gd name="connsiteY0" fmla="*/ 0 h 597684"/>
              <a:gd name="connsiteX1" fmla="*/ 0 w 597684"/>
              <a:gd name="connsiteY1" fmla="*/ 453513 h 597684"/>
              <a:gd name="connsiteX2" fmla="*/ 0 w 597684"/>
              <a:gd name="connsiteY2" fmla="*/ 597685 h 597684"/>
              <a:gd name="connsiteX3" fmla="*/ 144172 w 597684"/>
              <a:gd name="connsiteY3" fmla="*/ 597685 h 597684"/>
              <a:gd name="connsiteX4" fmla="*/ 597685 w 597684"/>
              <a:gd name="connsiteY4" fmla="*/ 597685 h 597684"/>
              <a:gd name="connsiteX5" fmla="*/ 597685 w 597684"/>
              <a:gd name="connsiteY5" fmla="*/ 453513 h 597684"/>
              <a:gd name="connsiteX6" fmla="*/ 144172 w 597684"/>
              <a:gd name="connsiteY6" fmla="*/ 453513 h 597684"/>
              <a:gd name="connsiteX7" fmla="*/ 144172 w 597684"/>
              <a:gd name="connsiteY7" fmla="*/ 0 h 597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7684" h="597684">
                <a:moveTo>
                  <a:pt x="0" y="0"/>
                </a:moveTo>
                <a:lnTo>
                  <a:pt x="0" y="453513"/>
                </a:lnTo>
                <a:lnTo>
                  <a:pt x="0" y="597685"/>
                </a:lnTo>
                <a:lnTo>
                  <a:pt x="144172" y="597685"/>
                </a:lnTo>
                <a:lnTo>
                  <a:pt x="597685" y="597685"/>
                </a:lnTo>
                <a:lnTo>
                  <a:pt x="597685" y="453513"/>
                </a:lnTo>
                <a:lnTo>
                  <a:pt x="144172" y="453513"/>
                </a:lnTo>
                <a:lnTo>
                  <a:pt x="144172" y="0"/>
                </a:lnTo>
                <a:close/>
              </a:path>
            </a:pathLst>
          </a:custGeom>
          <a:solidFill>
            <a:srgbClr val="E0BB8E"/>
          </a:solidFill>
          <a:ln w="1395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167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11">
            <a:extLst>
              <a:ext uri="{FF2B5EF4-FFF2-40B4-BE49-F238E27FC236}">
                <a16:creationId xmlns:a16="http://schemas.microsoft.com/office/drawing/2014/main" id="{1F7B053F-55DC-BF4C-97FC-FA1D40F22E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9" y="0"/>
            <a:ext cx="7784842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20" name="Espace réservé du texte 30">
            <a:extLst>
              <a:ext uri="{FF2B5EF4-FFF2-40B4-BE49-F238E27FC236}">
                <a16:creationId xmlns:a16="http://schemas.microsoft.com/office/drawing/2014/main" id="{04CC4F40-B550-F44D-AF89-79FD787EE0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707" y="4396104"/>
            <a:ext cx="3291836" cy="1560936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270000" rIns="360000" bIns="270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  <a:tabLst/>
              <a:defRPr sz="1500" b="1" i="0" spc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8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tabLst/>
              <a:defRPr sz="18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350" indent="0">
              <a:buNone/>
              <a:tabLst/>
              <a:defRPr sz="18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CONTACT DETAILS</a:t>
            </a:r>
          </a:p>
          <a:p>
            <a:pPr lvl="1"/>
            <a:r>
              <a:rPr lang="fr-FR" dirty="0"/>
              <a:t>Name </a:t>
            </a:r>
            <a:r>
              <a:rPr lang="fr-FR" dirty="0" err="1"/>
              <a:t>Surname</a:t>
            </a:r>
            <a:r>
              <a:rPr lang="fr-FR" dirty="0"/>
              <a:t> &amp; email</a:t>
            </a:r>
          </a:p>
          <a:p>
            <a:pPr lvl="2"/>
            <a:r>
              <a:rPr lang="fr-FR" dirty="0"/>
              <a:t>Phone &amp; fax </a:t>
            </a:r>
            <a:r>
              <a:rPr lang="fr-FR" dirty="0" err="1"/>
              <a:t>number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298D8F-6D11-0246-8CB2-8F5EACE8E4FF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0F24CF1-1E38-744B-A1C0-7D51410B6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3099742" y="425385"/>
            <a:ext cx="2356792" cy="1217676"/>
          </a:xfrm>
          <a:prstGeom prst="rect">
            <a:avLst/>
          </a:prstGeom>
        </p:spPr>
      </p:pic>
      <p:sp>
        <p:nvSpPr>
          <p:cNvPr id="23" name="Graphique 22">
            <a:extLst>
              <a:ext uri="{FF2B5EF4-FFF2-40B4-BE49-F238E27FC236}">
                <a16:creationId xmlns:a16="http://schemas.microsoft.com/office/drawing/2014/main" id="{DF734373-18C2-6648-8F59-EBE7CA9C2FA7}"/>
              </a:ext>
            </a:extLst>
          </p:cNvPr>
          <p:cNvSpPr/>
          <p:nvPr userDrawn="1"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B9BBE0E-DF03-2240-87B6-2FD5C8E7DA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5492" y="5803641"/>
            <a:ext cx="1139193" cy="75422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DE607E2-4401-0447-8D20-A2E7046D56DF}"/>
              </a:ext>
            </a:extLst>
          </p:cNvPr>
          <p:cNvSpPr/>
          <p:nvPr userDrawn="1"/>
        </p:nvSpPr>
        <p:spPr>
          <a:xfrm>
            <a:off x="-6669591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72929DE-4367-0B48-9BF3-B1AF94541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9" t="14375" r="11641" b="15875"/>
          <a:stretch/>
        </p:blipFill>
        <p:spPr>
          <a:xfrm>
            <a:off x="-6147741" y="425385"/>
            <a:ext cx="2356792" cy="121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4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CA0D2E9D-9F79-1A49-BBCE-1C71EEA16A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9" y="0"/>
            <a:ext cx="7784842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645849A7-4AF9-8949-8C2E-D38C2FC557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05478" y="5957040"/>
            <a:ext cx="596900" cy="596900"/>
          </a:xfrm>
          <a:prstGeom prst="rect">
            <a:avLst/>
          </a:prstGeom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B40A4587-581C-7448-AAD8-3512FF8D6A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379" y="3396703"/>
            <a:ext cx="3449702" cy="2560337"/>
          </a:xfrm>
          <a:prstGeom prst="rect">
            <a:avLst/>
          </a:prstGeom>
          <a:solidFill>
            <a:schemeClr val="tx2"/>
          </a:solidFill>
        </p:spPr>
        <p:txBody>
          <a:bodyPr wrap="square" lIns="360000" tIns="270000" rIns="360000" bIns="32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tabLst/>
              <a:defRPr sz="14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269875" indent="-269875">
              <a:spcBef>
                <a:spcPts val="1200"/>
              </a:spcBef>
              <a:buFont typeface="+mj-lt"/>
              <a:buAutoNum type="arabicPeriod"/>
              <a:tabLst/>
              <a:defRPr sz="2000" b="1" i="0" spc="-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266700">
              <a:spcBef>
                <a:spcPts val="12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18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1688" indent="-265113">
              <a:spcBef>
                <a:spcPts val="1200"/>
              </a:spcBef>
              <a:buFont typeface="Wingdings" pitchFamily="2" charset="2"/>
              <a:buChar char="§"/>
              <a:tabLst/>
              <a:defRPr sz="16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66800" indent="-265113">
              <a:spcBef>
                <a:spcPts val="1200"/>
              </a:spcBef>
              <a:buFont typeface="Wingdings" pitchFamily="2" charset="2"/>
              <a:buChar char="§"/>
              <a:tabLst/>
              <a:defRPr sz="12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148302-CA70-1444-B1B5-57488B0905F6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441A7F-DA63-7845-834F-F8D81F17D1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94137" y="347629"/>
            <a:ext cx="2745581" cy="13731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F77A79-0EAD-BB45-89F1-6CE6902E89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25492" y="5803641"/>
            <a:ext cx="1139192" cy="7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5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1">
            <a:extLst>
              <a:ext uri="{FF2B5EF4-FFF2-40B4-BE49-F238E27FC236}">
                <a16:creationId xmlns:a16="http://schemas.microsoft.com/office/drawing/2014/main" id="{4D7112A8-A994-CF4F-A9BB-2CDB331BDB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159" y="0"/>
            <a:ext cx="7784842" cy="54875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153F55-125D-DC43-807A-018AF6388F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05478" y="5957040"/>
            <a:ext cx="596900" cy="596900"/>
          </a:xfrm>
          <a:prstGeom prst="rect">
            <a:avLst/>
          </a:prstGeom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61890343-720A-7142-B58B-5273952D19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2379" y="3396703"/>
            <a:ext cx="3449702" cy="2560337"/>
          </a:xfrm>
          <a:prstGeom prst="rect">
            <a:avLst/>
          </a:prstGeom>
          <a:solidFill>
            <a:schemeClr val="bg2"/>
          </a:solidFill>
        </p:spPr>
        <p:txBody>
          <a:bodyPr wrap="square" lIns="360000" tIns="270000" rIns="360000" bIns="32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tabLst/>
              <a:defRPr sz="1400" b="1" i="0">
                <a:solidFill>
                  <a:schemeClr val="bg1"/>
                </a:solidFill>
                <a:latin typeface="Franklin Gothic Demi Cond" panose="020B0603020102020204" pitchFamily="34" charset="0"/>
              </a:defRPr>
            </a:lvl1pPr>
            <a:lvl2pPr marL="269875" indent="-269875">
              <a:spcBef>
                <a:spcPts val="1200"/>
              </a:spcBef>
              <a:buFont typeface="+mj-lt"/>
              <a:buAutoNum type="arabicPeriod"/>
              <a:tabLst/>
              <a:defRPr sz="2000" b="1" i="0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575" indent="-266700">
              <a:spcBef>
                <a:spcPts val="12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1800" b="1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1688" indent="-265113">
              <a:spcBef>
                <a:spcPts val="1200"/>
              </a:spcBef>
              <a:buFont typeface="Wingdings" pitchFamily="2" charset="2"/>
              <a:buChar char="§"/>
              <a:tabLst/>
              <a:defRPr sz="16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66800" indent="-265113">
              <a:spcBef>
                <a:spcPts val="1200"/>
              </a:spcBef>
              <a:buFont typeface="Wingdings" pitchFamily="2" charset="2"/>
              <a:buChar char="§"/>
              <a:tabLst/>
              <a:defRPr sz="1200" b="0" i="0" spc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F2C007-AE8E-2942-97F4-ED7A11A2EE4F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A099B8D-51BF-A04E-A905-DDBDD508C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94137" y="347629"/>
            <a:ext cx="2745581" cy="137318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AFB4BA-E600-274E-AC82-BCC4147D5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625492" y="5803641"/>
            <a:ext cx="1139192" cy="7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0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A0A93AF-3526-3D43-B67D-0FB07D99A5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53A35CB-BFAF-254C-B088-2CF1FF54A9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5360" y="2066196"/>
            <a:ext cx="2735979" cy="272560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9CDADF-A088-0446-A58D-EFF7E02AFBCF}"/>
              </a:ext>
            </a:extLst>
          </p:cNvPr>
          <p:cNvSpPr/>
          <p:nvPr userDrawn="1"/>
        </p:nvSpPr>
        <p:spPr>
          <a:xfrm>
            <a:off x="-3621592" y="277000"/>
            <a:ext cx="3400492" cy="1514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 algn="ctr">
              <a:defRPr/>
            </a:pPr>
            <a:endParaRPr lang="en-US" sz="1800" b="1" i="0" spc="-10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2FE2192-DD35-2144-AFE0-C8703FDA2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3" t="9632" r="24851" b="28075"/>
          <a:stretch/>
        </p:blipFill>
        <p:spPr>
          <a:xfrm>
            <a:off x="-3399295" y="604750"/>
            <a:ext cx="2954113" cy="62933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FC034C-F3C9-E941-830E-062A28B9FFAB}"/>
              </a:ext>
            </a:extLst>
          </p:cNvPr>
          <p:cNvSpPr/>
          <p:nvPr userDrawn="1"/>
        </p:nvSpPr>
        <p:spPr>
          <a:xfrm>
            <a:off x="8657929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409CD64-EFC7-274B-85E5-247D1FE43639}"/>
              </a:ext>
            </a:extLst>
          </p:cNvPr>
          <p:cNvGrpSpPr/>
          <p:nvPr userDrawn="1"/>
        </p:nvGrpSpPr>
        <p:grpSpPr>
          <a:xfrm rot="5400000">
            <a:off x="652193" y="1728754"/>
            <a:ext cx="3388372" cy="3400493"/>
            <a:chOff x="967578" y="910440"/>
            <a:chExt cx="5019167" cy="5037121"/>
          </a:xfrm>
        </p:grpSpPr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A025CD98-28BB-E549-8A0C-28D45C336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967578" y="5459880"/>
              <a:ext cx="487681" cy="487681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30D5182D-62E9-9444-8551-DBBAA1A5A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99064" y="910440"/>
              <a:ext cx="487681" cy="487681"/>
            </a:xfrm>
            <a:prstGeom prst="rect">
              <a:avLst/>
            </a:prstGeom>
          </p:spPr>
        </p:pic>
      </p:grp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01A79C3B-6E0C-F44E-97C7-2F1A79316E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46626" y="1983220"/>
            <a:ext cx="4609694" cy="289156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tabLst/>
              <a:defRPr sz="2200" b="1" i="0">
                <a:solidFill>
                  <a:schemeClr val="bg2"/>
                </a:solidFill>
                <a:latin typeface="Franklin Gothic Demi Cond" panose="020B0603020102020204" pitchFamily="34" charset="0"/>
              </a:defRPr>
            </a:lvl1pPr>
            <a:lvl2pPr marL="6350" indent="-6350">
              <a:lnSpc>
                <a:spcPct val="80000"/>
              </a:lnSpc>
              <a:spcBef>
                <a:spcPts val="1800"/>
              </a:spcBef>
              <a:buFont typeface="+mj-lt"/>
              <a:buNone/>
              <a:tabLst/>
              <a:defRPr sz="4400" b="1" i="0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55600" indent="-355600">
              <a:spcBef>
                <a:spcPts val="1800"/>
              </a:spcBef>
              <a:buClr>
                <a:schemeClr val="bg2"/>
              </a:buClr>
              <a:buFont typeface="Wingdings" pitchFamily="2" charset="2"/>
              <a:buChar char="§"/>
              <a:tabLst/>
              <a:defRPr sz="2400" b="1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12788" indent="-349250">
              <a:spcBef>
                <a:spcPts val="1800"/>
              </a:spcBef>
              <a:buFont typeface="Wingdings" pitchFamily="2" charset="2"/>
              <a:buChar char="§"/>
              <a:tabLst/>
              <a:defRPr sz="20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69975" indent="-342900">
              <a:spcBef>
                <a:spcPts val="1800"/>
              </a:spcBef>
              <a:buFont typeface="Wingdings" pitchFamily="2" charset="2"/>
              <a:buChar char="§"/>
              <a:tabLst/>
              <a:defRPr sz="1500" b="0" i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10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C9F7BA7-1E4F-2645-B901-A2E269300162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B765AA-510B-9846-941A-3C99B88BDE08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pied de page 4">
            <a:extLst>
              <a:ext uri="{FF2B5EF4-FFF2-40B4-BE49-F238E27FC236}">
                <a16:creationId xmlns:a16="http://schemas.microsoft.com/office/drawing/2014/main" id="{A0A5635C-F273-0B48-A4FC-D556274D0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Espace réservé du titre 1">
            <a:extLst>
              <a:ext uri="{FF2B5EF4-FFF2-40B4-BE49-F238E27FC236}">
                <a16:creationId xmlns:a16="http://schemas.microsoft.com/office/drawing/2014/main" id="{81E317BD-796C-B142-ADF1-5F8F574CD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54418745-106E-1E4C-B163-BD4B2E1742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91A560BE-ECF8-764A-BBEB-61D6F8DCB7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768096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2CE0628-B8D4-2641-99ED-483E8DBBCD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09393E5-C36A-6745-841E-FAC4D20EA43D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8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&amp; imag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923E3A4-AC92-C944-B71E-312639F96DA3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86B39-FCD6-EA48-B633-3D60C1AC8D51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BC04B357-6064-A547-8F84-40C11A966850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84F73260-E0DA-C245-8448-D9C39908FB3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17432F50-394A-B947-BCF8-5CCFC5D8342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FE857BE0-44A4-6B48-8271-20A37FD35F41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75360" y="1836420"/>
            <a:ext cx="482681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7A36FE1-2BF6-8341-A11E-ADE43FD4C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4BAF3FA-14C1-9D4B-8D6E-1F4F2424ACEB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Espace réservé pour une image  46">
            <a:extLst>
              <a:ext uri="{FF2B5EF4-FFF2-40B4-BE49-F238E27FC236}">
                <a16:creationId xmlns:a16="http://schemas.microsoft.com/office/drawing/2014/main" id="{3C5D5BE0-874E-784C-A9D5-DECC60B7D9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7378" y="1836419"/>
            <a:ext cx="2414949" cy="4046217"/>
          </a:xfrm>
          <a:custGeom>
            <a:avLst/>
            <a:gdLst>
              <a:gd name="connsiteX0" fmla="*/ 0 w 2414949"/>
              <a:gd name="connsiteY0" fmla="*/ 0 h 4046217"/>
              <a:gd name="connsiteX1" fmla="*/ 2414949 w 2414949"/>
              <a:gd name="connsiteY1" fmla="*/ 0 h 4046217"/>
              <a:gd name="connsiteX2" fmla="*/ 2414949 w 2414949"/>
              <a:gd name="connsiteY2" fmla="*/ 4046217 h 4046217"/>
              <a:gd name="connsiteX3" fmla="*/ 247174 w 2414949"/>
              <a:gd name="connsiteY3" fmla="*/ 4046217 h 4046217"/>
              <a:gd name="connsiteX4" fmla="*/ 247174 w 2414949"/>
              <a:gd name="connsiteY4" fmla="*/ 4012235 h 4046217"/>
              <a:gd name="connsiteX5" fmla="*/ 35217 w 2414949"/>
              <a:gd name="connsiteY5" fmla="*/ 4012235 h 4046217"/>
              <a:gd name="connsiteX6" fmla="*/ 35217 w 2414949"/>
              <a:gd name="connsiteY6" fmla="*/ 3800931 h 4046217"/>
              <a:gd name="connsiteX7" fmla="*/ 0 w 2414949"/>
              <a:gd name="connsiteY7" fmla="*/ 3800931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4949" h="4046217">
                <a:moveTo>
                  <a:pt x="0" y="0"/>
                </a:moveTo>
                <a:lnTo>
                  <a:pt x="2414949" y="0"/>
                </a:lnTo>
                <a:lnTo>
                  <a:pt x="2414949" y="4046217"/>
                </a:lnTo>
                <a:lnTo>
                  <a:pt x="247174" y="4046217"/>
                </a:lnTo>
                <a:lnTo>
                  <a:pt x="247174" y="4012235"/>
                </a:lnTo>
                <a:lnTo>
                  <a:pt x="35217" y="4012235"/>
                </a:lnTo>
                <a:lnTo>
                  <a:pt x="35217" y="3800931"/>
                </a:lnTo>
                <a:lnTo>
                  <a:pt x="0" y="380093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48" name="Graphique 13">
            <a:extLst>
              <a:ext uri="{FF2B5EF4-FFF2-40B4-BE49-F238E27FC236}">
                <a16:creationId xmlns:a16="http://schemas.microsoft.com/office/drawing/2014/main" id="{54A025FA-0383-9142-AC05-8E21DB47F8A8}"/>
              </a:ext>
            </a:extLst>
          </p:cNvPr>
          <p:cNvSpPr/>
          <p:nvPr userDrawn="1"/>
        </p:nvSpPr>
        <p:spPr>
          <a:xfrm>
            <a:off x="5992813" y="5637350"/>
            <a:ext cx="491738" cy="489782"/>
          </a:xfrm>
          <a:custGeom>
            <a:avLst/>
            <a:gdLst>
              <a:gd name="connsiteX0" fmla="*/ 279782 w 491738"/>
              <a:gd name="connsiteY0" fmla="*/ 211304 h 489782"/>
              <a:gd name="connsiteX1" fmla="*/ 279782 w 491738"/>
              <a:gd name="connsiteY1" fmla="*/ 0 h 489782"/>
              <a:gd name="connsiteX2" fmla="*/ 213261 w 491738"/>
              <a:gd name="connsiteY2" fmla="*/ 0 h 489782"/>
              <a:gd name="connsiteX3" fmla="*/ 213261 w 491738"/>
              <a:gd name="connsiteY3" fmla="*/ 211304 h 489782"/>
              <a:gd name="connsiteX4" fmla="*/ 0 w 491738"/>
              <a:gd name="connsiteY4" fmla="*/ 211304 h 489782"/>
              <a:gd name="connsiteX5" fmla="*/ 0 w 491738"/>
              <a:gd name="connsiteY5" fmla="*/ 277826 h 489782"/>
              <a:gd name="connsiteX6" fmla="*/ 211304 w 491738"/>
              <a:gd name="connsiteY6" fmla="*/ 277826 h 489782"/>
              <a:gd name="connsiteX7" fmla="*/ 211304 w 491738"/>
              <a:gd name="connsiteY7" fmla="*/ 489782 h 489782"/>
              <a:gd name="connsiteX8" fmla="*/ 278478 w 491738"/>
              <a:gd name="connsiteY8" fmla="*/ 489782 h 489782"/>
              <a:gd name="connsiteX9" fmla="*/ 278478 w 491738"/>
              <a:gd name="connsiteY9" fmla="*/ 278478 h 489782"/>
              <a:gd name="connsiteX10" fmla="*/ 491739 w 491738"/>
              <a:gd name="connsiteY10" fmla="*/ 278478 h 489782"/>
              <a:gd name="connsiteX11" fmla="*/ 491739 w 491738"/>
              <a:gd name="connsiteY11" fmla="*/ 211304 h 48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1738" h="489782">
                <a:moveTo>
                  <a:pt x="279782" y="211304"/>
                </a:moveTo>
                <a:lnTo>
                  <a:pt x="279782" y="0"/>
                </a:lnTo>
                <a:lnTo>
                  <a:pt x="213261" y="0"/>
                </a:lnTo>
                <a:lnTo>
                  <a:pt x="213261" y="211304"/>
                </a:lnTo>
                <a:lnTo>
                  <a:pt x="0" y="211304"/>
                </a:lnTo>
                <a:lnTo>
                  <a:pt x="0" y="277826"/>
                </a:lnTo>
                <a:lnTo>
                  <a:pt x="211304" y="277826"/>
                </a:lnTo>
                <a:lnTo>
                  <a:pt x="211304" y="489782"/>
                </a:lnTo>
                <a:lnTo>
                  <a:pt x="278478" y="489782"/>
                </a:lnTo>
                <a:lnTo>
                  <a:pt x="278478" y="278478"/>
                </a:lnTo>
                <a:lnTo>
                  <a:pt x="491739" y="278478"/>
                </a:lnTo>
                <a:lnTo>
                  <a:pt x="491739" y="211304"/>
                </a:lnTo>
                <a:close/>
              </a:path>
            </a:pathLst>
          </a:custGeom>
          <a:solidFill>
            <a:srgbClr val="E0BC8F"/>
          </a:solidFill>
          <a:ln w="6477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662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&amp; imag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27183D-DE4C-1C4D-817C-3112241D168A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7F737D-D204-8F4F-8BE8-5BC85FF3ED34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pied de page 4">
            <a:extLst>
              <a:ext uri="{FF2B5EF4-FFF2-40B4-BE49-F238E27FC236}">
                <a16:creationId xmlns:a16="http://schemas.microsoft.com/office/drawing/2014/main" id="{7102CFF2-1AC8-FE4F-BCB6-F119C7B61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Espace réservé du titre 1">
            <a:extLst>
              <a:ext uri="{FF2B5EF4-FFF2-40B4-BE49-F238E27FC236}">
                <a16:creationId xmlns:a16="http://schemas.microsoft.com/office/drawing/2014/main" id="{FFB451A3-41E0-9041-BB07-C9F7591E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482681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BA63F07-F91C-EC44-BE50-401B0DC728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482681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C207C558-60B9-814E-9F51-C5E1B29864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5360" y="1836420"/>
            <a:ext cx="4826810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FE6028A-EB67-1B4A-A5A0-708418B220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6A4C0D-CA5E-AD49-AD0B-7A4932E62AFD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C616A050-3B49-CF4B-BDE2-C0464678CD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7378" y="434732"/>
            <a:ext cx="2414949" cy="6423265"/>
          </a:xfrm>
          <a:custGeom>
            <a:avLst/>
            <a:gdLst>
              <a:gd name="connsiteX0" fmla="*/ 0 w 2414949"/>
              <a:gd name="connsiteY0" fmla="*/ 0 h 6423265"/>
              <a:gd name="connsiteX1" fmla="*/ 1406832 w 2414949"/>
              <a:gd name="connsiteY1" fmla="*/ 0 h 6423265"/>
              <a:gd name="connsiteX2" fmla="*/ 1406832 w 2414949"/>
              <a:gd name="connsiteY2" fmla="*/ 243176 h 6423265"/>
              <a:gd name="connsiteX3" fmla="*/ 1813290 w 2414949"/>
              <a:gd name="connsiteY3" fmla="*/ 243176 h 6423265"/>
              <a:gd name="connsiteX4" fmla="*/ 2171773 w 2414949"/>
              <a:gd name="connsiteY4" fmla="*/ 243176 h 6423265"/>
              <a:gd name="connsiteX5" fmla="*/ 2171773 w 2414949"/>
              <a:gd name="connsiteY5" fmla="*/ 1008117 h 6423265"/>
              <a:gd name="connsiteX6" fmla="*/ 2269818 w 2414949"/>
              <a:gd name="connsiteY6" fmla="*/ 1008117 h 6423265"/>
              <a:gd name="connsiteX7" fmla="*/ 2414949 w 2414949"/>
              <a:gd name="connsiteY7" fmla="*/ 1008117 h 6423265"/>
              <a:gd name="connsiteX8" fmla="*/ 2414949 w 2414949"/>
              <a:gd name="connsiteY8" fmla="*/ 6423265 h 6423265"/>
              <a:gd name="connsiteX9" fmla="*/ 0 w 2414949"/>
              <a:gd name="connsiteY9" fmla="*/ 6423265 h 6423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14949" h="6423265">
                <a:moveTo>
                  <a:pt x="0" y="0"/>
                </a:moveTo>
                <a:lnTo>
                  <a:pt x="1406832" y="0"/>
                </a:lnTo>
                <a:lnTo>
                  <a:pt x="1406832" y="243176"/>
                </a:lnTo>
                <a:lnTo>
                  <a:pt x="1813290" y="243176"/>
                </a:lnTo>
                <a:lnTo>
                  <a:pt x="2171773" y="243176"/>
                </a:lnTo>
                <a:lnTo>
                  <a:pt x="2171773" y="1008117"/>
                </a:lnTo>
                <a:lnTo>
                  <a:pt x="2269818" y="1008117"/>
                </a:lnTo>
                <a:lnTo>
                  <a:pt x="2414949" y="1008117"/>
                </a:lnTo>
                <a:lnTo>
                  <a:pt x="2414949" y="6423265"/>
                </a:lnTo>
                <a:lnTo>
                  <a:pt x="0" y="64232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5" name="Graphique 13">
            <a:extLst>
              <a:ext uri="{FF2B5EF4-FFF2-40B4-BE49-F238E27FC236}">
                <a16:creationId xmlns:a16="http://schemas.microsoft.com/office/drawing/2014/main" id="{B8D9E3F8-F41A-D848-84B9-9DBCAF94DAE7}"/>
              </a:ext>
            </a:extLst>
          </p:cNvPr>
          <p:cNvSpPr/>
          <p:nvPr userDrawn="1"/>
        </p:nvSpPr>
        <p:spPr>
          <a:xfrm rot="10800000">
            <a:off x="7644210" y="434732"/>
            <a:ext cx="1008117" cy="1008117"/>
          </a:xfrm>
          <a:custGeom>
            <a:avLst/>
            <a:gdLst>
              <a:gd name="connsiteX0" fmla="*/ 0 w 1008117"/>
              <a:gd name="connsiteY0" fmla="*/ 0 h 1008117"/>
              <a:gd name="connsiteX1" fmla="*/ 0 w 1008117"/>
              <a:gd name="connsiteY1" fmla="*/ 764941 h 1008117"/>
              <a:gd name="connsiteX2" fmla="*/ 0 w 1008117"/>
              <a:gd name="connsiteY2" fmla="*/ 1008117 h 1008117"/>
              <a:gd name="connsiteX3" fmla="*/ 243176 w 1008117"/>
              <a:gd name="connsiteY3" fmla="*/ 1008117 h 1008117"/>
              <a:gd name="connsiteX4" fmla="*/ 1008117 w 1008117"/>
              <a:gd name="connsiteY4" fmla="*/ 1008117 h 1008117"/>
              <a:gd name="connsiteX5" fmla="*/ 1008117 w 1008117"/>
              <a:gd name="connsiteY5" fmla="*/ 764941 h 1008117"/>
              <a:gd name="connsiteX6" fmla="*/ 243176 w 1008117"/>
              <a:gd name="connsiteY6" fmla="*/ 764941 h 1008117"/>
              <a:gd name="connsiteX7" fmla="*/ 243176 w 1008117"/>
              <a:gd name="connsiteY7" fmla="*/ 0 h 100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117" h="1008117">
                <a:moveTo>
                  <a:pt x="0" y="0"/>
                </a:moveTo>
                <a:lnTo>
                  <a:pt x="0" y="764941"/>
                </a:lnTo>
                <a:lnTo>
                  <a:pt x="0" y="1008117"/>
                </a:lnTo>
                <a:lnTo>
                  <a:pt x="243176" y="1008117"/>
                </a:lnTo>
                <a:lnTo>
                  <a:pt x="1008117" y="1008117"/>
                </a:lnTo>
                <a:lnTo>
                  <a:pt x="1008117" y="764941"/>
                </a:lnTo>
                <a:lnTo>
                  <a:pt x="243176" y="764941"/>
                </a:lnTo>
                <a:lnTo>
                  <a:pt x="243176" y="0"/>
                </a:lnTo>
                <a:close/>
              </a:path>
            </a:pathLst>
          </a:custGeom>
          <a:solidFill>
            <a:srgbClr val="263061"/>
          </a:solidFill>
          <a:ln w="2348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604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imag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CD2C4E0-FF41-5E42-83B8-B275BCA7B88B}"/>
              </a:ext>
            </a:extLst>
          </p:cNvPr>
          <p:cNvSpPr/>
          <p:nvPr userDrawn="1"/>
        </p:nvSpPr>
        <p:spPr>
          <a:xfrm rot="5400000">
            <a:off x="4328160" y="2042160"/>
            <a:ext cx="487680" cy="9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BA29D-9229-A84D-B2EB-ABE483E92082}"/>
              </a:ext>
            </a:extLst>
          </p:cNvPr>
          <p:cNvSpPr/>
          <p:nvPr userDrawn="1"/>
        </p:nvSpPr>
        <p:spPr>
          <a:xfrm>
            <a:off x="0" y="0"/>
            <a:ext cx="4876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pied de page 4">
            <a:extLst>
              <a:ext uri="{FF2B5EF4-FFF2-40B4-BE49-F238E27FC236}">
                <a16:creationId xmlns:a16="http://schemas.microsoft.com/office/drawing/2014/main" id="{88252C33-E581-8C4C-B672-DDEEDF6F0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2273" y="6506031"/>
            <a:ext cx="7199454" cy="215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Espace réservé du titre 1">
            <a:extLst>
              <a:ext uri="{FF2B5EF4-FFF2-40B4-BE49-F238E27FC236}">
                <a16:creationId xmlns:a16="http://schemas.microsoft.com/office/drawing/2014/main" id="{F843E3B5-42E8-F847-9657-3A63215F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370256"/>
            <a:ext cx="7680960" cy="609398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>
              <a:defRPr b="1" i="0" spc="-1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4F4DE4C-1CE8-F541-85E8-6708F9307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5360" y="991738"/>
            <a:ext cx="7680960" cy="6232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4763" indent="0">
              <a:buFontTx/>
              <a:buNone/>
              <a:tabLst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Tx/>
              <a:buNone/>
              <a:defRPr sz="15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 style du texte de chapeau</a:t>
            </a:r>
          </a:p>
        </p:txBody>
      </p:sp>
      <p:sp>
        <p:nvSpPr>
          <p:cNvPr id="24" name="Espace réservé du texte 16">
            <a:extLst>
              <a:ext uri="{FF2B5EF4-FFF2-40B4-BE49-F238E27FC236}">
                <a16:creationId xmlns:a16="http://schemas.microsoft.com/office/drawing/2014/main" id="{4BEA8115-18BF-E14B-A14D-A4D2B672DA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3444" y="1836420"/>
            <a:ext cx="3622874" cy="4046217"/>
          </a:xfrm>
          <a:prstGeom prst="rect">
            <a:avLst/>
          </a:prstGeom>
        </p:spPr>
        <p:txBody>
          <a:bodyPr lIns="0" tIns="0" rIns="0" bIns="0"/>
          <a:lstStyle>
            <a:lvl1pPr marL="4763" indent="0">
              <a:spcBef>
                <a:spcPts val="1200"/>
              </a:spcBef>
              <a:buNone/>
              <a:tabLst/>
              <a:defRPr sz="1500" b="1" i="0">
                <a:solidFill>
                  <a:schemeClr val="bg2"/>
                </a:solidFill>
                <a:latin typeface="Franklin Gothic Demi Cond" panose="020B06030201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600"/>
              </a:spcBef>
              <a:buNone/>
              <a:tabLst/>
              <a:defRPr sz="1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66700" indent="-261938"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92125" indent="-225425">
              <a:spcBef>
                <a:spcPts val="600"/>
              </a:spcBef>
              <a:buFont typeface="Wingdings" pitchFamily="2" charset="2"/>
              <a:buChar char="§"/>
              <a:tabLst/>
              <a:defRPr sz="105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58825" indent="-225425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B30DC1B-B77B-6D43-9E4E-137BFD7293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6484620"/>
            <a:ext cx="259080" cy="2590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A51C718-8BE4-DB42-B8D0-D5EF046BDE32}"/>
              </a:ext>
            </a:extLst>
          </p:cNvPr>
          <p:cNvSpPr/>
          <p:nvPr userDrawn="1"/>
        </p:nvSpPr>
        <p:spPr>
          <a:xfrm>
            <a:off x="8656320" y="6582622"/>
            <a:ext cx="487680" cy="12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lvl="0" algn="ctr">
              <a:lnSpc>
                <a:spcPct val="80000"/>
              </a:lnSpc>
              <a:defRPr/>
            </a:pPr>
            <a:fld id="{F0414EE7-20A2-964A-A23D-0FD6E6277498}" type="slidenum">
              <a:rPr lang="en-US" sz="1000" b="1" spc="0" smtClean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‹N°›</a:t>
            </a:fld>
            <a:endParaRPr lang="en-US" sz="1000" b="1" spc="0" dirty="0">
              <a:solidFill>
                <a:schemeClr val="bg1"/>
              </a:solidFill>
              <a:latin typeface="Franklin Gothic Demi Cond" panose="020B06030201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380039E1-F452-E042-A366-EF9428F63A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2273" y="1836420"/>
            <a:ext cx="3619517" cy="4046217"/>
          </a:xfrm>
          <a:custGeom>
            <a:avLst/>
            <a:gdLst>
              <a:gd name="connsiteX0" fmla="*/ 0 w 3619517"/>
              <a:gd name="connsiteY0" fmla="*/ 0 h 4046217"/>
              <a:gd name="connsiteX1" fmla="*/ 2611400 w 3619517"/>
              <a:gd name="connsiteY1" fmla="*/ 0 h 4046217"/>
              <a:gd name="connsiteX2" fmla="*/ 2611400 w 3619517"/>
              <a:gd name="connsiteY2" fmla="*/ 243176 h 4046217"/>
              <a:gd name="connsiteX3" fmla="*/ 3376341 w 3619517"/>
              <a:gd name="connsiteY3" fmla="*/ 243176 h 4046217"/>
              <a:gd name="connsiteX4" fmla="*/ 3376341 w 3619517"/>
              <a:gd name="connsiteY4" fmla="*/ 1008117 h 4046217"/>
              <a:gd name="connsiteX5" fmla="*/ 3619517 w 3619517"/>
              <a:gd name="connsiteY5" fmla="*/ 1008117 h 4046217"/>
              <a:gd name="connsiteX6" fmla="*/ 3619517 w 3619517"/>
              <a:gd name="connsiteY6" fmla="*/ 4046217 h 4046217"/>
              <a:gd name="connsiteX7" fmla="*/ 0 w 3619517"/>
              <a:gd name="connsiteY7" fmla="*/ 4046217 h 404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9517" h="4046217">
                <a:moveTo>
                  <a:pt x="0" y="0"/>
                </a:moveTo>
                <a:lnTo>
                  <a:pt x="2611400" y="0"/>
                </a:lnTo>
                <a:lnTo>
                  <a:pt x="2611400" y="243176"/>
                </a:lnTo>
                <a:lnTo>
                  <a:pt x="3376341" y="243176"/>
                </a:lnTo>
                <a:lnTo>
                  <a:pt x="3376341" y="1008117"/>
                </a:lnTo>
                <a:lnTo>
                  <a:pt x="3619517" y="1008117"/>
                </a:lnTo>
                <a:lnTo>
                  <a:pt x="3619517" y="4046217"/>
                </a:lnTo>
                <a:lnTo>
                  <a:pt x="0" y="40462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FR" dirty="0"/>
          </a:p>
        </p:txBody>
      </p:sp>
      <p:sp>
        <p:nvSpPr>
          <p:cNvPr id="34" name="Graphique 13">
            <a:extLst>
              <a:ext uri="{FF2B5EF4-FFF2-40B4-BE49-F238E27FC236}">
                <a16:creationId xmlns:a16="http://schemas.microsoft.com/office/drawing/2014/main" id="{3F4FA3D6-3957-C741-9EC4-12F351A5ED14}"/>
              </a:ext>
            </a:extLst>
          </p:cNvPr>
          <p:cNvSpPr/>
          <p:nvPr userDrawn="1"/>
        </p:nvSpPr>
        <p:spPr>
          <a:xfrm rot="10800000">
            <a:off x="3583673" y="1836420"/>
            <a:ext cx="1008117" cy="1008117"/>
          </a:xfrm>
          <a:custGeom>
            <a:avLst/>
            <a:gdLst>
              <a:gd name="connsiteX0" fmla="*/ 0 w 1008117"/>
              <a:gd name="connsiteY0" fmla="*/ 0 h 1008117"/>
              <a:gd name="connsiteX1" fmla="*/ 0 w 1008117"/>
              <a:gd name="connsiteY1" fmla="*/ 764941 h 1008117"/>
              <a:gd name="connsiteX2" fmla="*/ 0 w 1008117"/>
              <a:gd name="connsiteY2" fmla="*/ 1008117 h 1008117"/>
              <a:gd name="connsiteX3" fmla="*/ 243176 w 1008117"/>
              <a:gd name="connsiteY3" fmla="*/ 1008117 h 1008117"/>
              <a:gd name="connsiteX4" fmla="*/ 1008117 w 1008117"/>
              <a:gd name="connsiteY4" fmla="*/ 1008117 h 1008117"/>
              <a:gd name="connsiteX5" fmla="*/ 1008117 w 1008117"/>
              <a:gd name="connsiteY5" fmla="*/ 764941 h 1008117"/>
              <a:gd name="connsiteX6" fmla="*/ 243176 w 1008117"/>
              <a:gd name="connsiteY6" fmla="*/ 764941 h 1008117"/>
              <a:gd name="connsiteX7" fmla="*/ 243176 w 1008117"/>
              <a:gd name="connsiteY7" fmla="*/ 0 h 100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117" h="1008117">
                <a:moveTo>
                  <a:pt x="0" y="0"/>
                </a:moveTo>
                <a:lnTo>
                  <a:pt x="0" y="764941"/>
                </a:lnTo>
                <a:lnTo>
                  <a:pt x="0" y="1008117"/>
                </a:lnTo>
                <a:lnTo>
                  <a:pt x="243176" y="1008117"/>
                </a:lnTo>
                <a:lnTo>
                  <a:pt x="1008117" y="1008117"/>
                </a:lnTo>
                <a:lnTo>
                  <a:pt x="1008117" y="764941"/>
                </a:lnTo>
                <a:lnTo>
                  <a:pt x="243176" y="764941"/>
                </a:lnTo>
                <a:lnTo>
                  <a:pt x="243176" y="0"/>
                </a:lnTo>
                <a:close/>
              </a:path>
            </a:pathLst>
          </a:custGeom>
          <a:solidFill>
            <a:srgbClr val="263061"/>
          </a:solidFill>
          <a:ln w="2348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093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tm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e 24">
            <a:extLst>
              <a:ext uri="{FF2B5EF4-FFF2-40B4-BE49-F238E27FC236}">
                <a16:creationId xmlns:a16="http://schemas.microsoft.com/office/drawing/2014/main" id="{5D035EBA-DDB7-7948-A539-EEB4E88814D5}"/>
              </a:ext>
            </a:extLst>
          </p:cNvPr>
          <p:cNvGrpSpPr/>
          <p:nvPr userDrawn="1"/>
        </p:nvGrpSpPr>
        <p:grpSpPr>
          <a:xfrm>
            <a:off x="-3621592" y="0"/>
            <a:ext cx="3400492" cy="1791447"/>
            <a:chOff x="-3543935" y="188690"/>
            <a:chExt cx="3400492" cy="179144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3BDC300-14F1-B544-B821-9A484088D1BB}"/>
                </a:ext>
              </a:extLst>
            </p:cNvPr>
            <p:cNvSpPr/>
            <p:nvPr userDrawn="1"/>
          </p:nvSpPr>
          <p:spPr>
            <a:xfrm>
              <a:off x="-3543935" y="465690"/>
              <a:ext cx="3400492" cy="1514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lvl="0" algn="ctr">
                <a:defRPr/>
              </a:pPr>
              <a:endParaRPr lang="en-US" sz="1800" b="1" i="0" spc="-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7CDCBB7-E71A-1247-91E6-D447B447E422}"/>
                </a:ext>
              </a:extLst>
            </p:cNvPr>
            <p:cNvSpPr/>
            <p:nvPr userDrawn="1"/>
          </p:nvSpPr>
          <p:spPr>
            <a:xfrm>
              <a:off x="-3543935" y="188690"/>
              <a:ext cx="3400492" cy="276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en-US" sz="1800" b="1" i="0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Here are the different text levels:</a:t>
              </a:r>
            </a:p>
          </p:txBody>
        </p:sp>
        <p:pic>
          <p:nvPicPr>
            <p:cNvPr id="28" name="Image 2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4345D1A-E11A-B241-8486-4F2E91C429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/>
            <a:stretch>
              <a:fillRect/>
            </a:stretch>
          </p:blipFill>
          <p:spPr>
            <a:xfrm>
              <a:off x="-3285139" y="542669"/>
              <a:ext cx="2882900" cy="1346200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1AD1FDF5-EE6C-5F4C-A3F9-331C361BD655}"/>
              </a:ext>
            </a:extLst>
          </p:cNvPr>
          <p:cNvGrpSpPr/>
          <p:nvPr userDrawn="1"/>
        </p:nvGrpSpPr>
        <p:grpSpPr>
          <a:xfrm>
            <a:off x="-3621592" y="2128003"/>
            <a:ext cx="3400492" cy="3544135"/>
            <a:chOff x="-3621592" y="2128003"/>
            <a:chExt cx="3400492" cy="354413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96FD62E-9DB6-2D49-8E76-1D518288E736}"/>
                </a:ext>
              </a:extLst>
            </p:cNvPr>
            <p:cNvSpPr/>
            <p:nvPr userDrawn="1"/>
          </p:nvSpPr>
          <p:spPr>
            <a:xfrm>
              <a:off x="-3621592" y="2405002"/>
              <a:ext cx="3400492" cy="3267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noAutofit/>
            </a:bodyPr>
            <a:lstStyle/>
            <a:p>
              <a:pPr lvl="0" algn="ctr">
                <a:defRPr/>
              </a:pPr>
              <a:endParaRPr lang="en-US" sz="1800" b="1" i="0" spc="-1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0725578-51D9-5D42-B8BA-745B230A90E2}"/>
                </a:ext>
              </a:extLst>
            </p:cNvPr>
            <p:cNvSpPr/>
            <p:nvPr userDrawn="1"/>
          </p:nvSpPr>
          <p:spPr>
            <a:xfrm>
              <a:off x="-3621592" y="2128003"/>
              <a:ext cx="3400492" cy="27699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en-US" sz="1800" b="1" i="0" spc="-1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to change the text level: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7CA7376-3694-F54D-84A4-F60E0F477788}"/>
                </a:ext>
              </a:extLst>
            </p:cNvPr>
            <p:cNvGrpSpPr/>
            <p:nvPr userDrawn="1"/>
          </p:nvGrpSpPr>
          <p:grpSpPr>
            <a:xfrm>
              <a:off x="-3362796" y="2654961"/>
              <a:ext cx="2852942" cy="955300"/>
              <a:chOff x="-3362796" y="2554583"/>
              <a:chExt cx="2852942" cy="955300"/>
            </a:xfrm>
          </p:grpSpPr>
          <p:pic>
            <p:nvPicPr>
              <p:cNvPr id="40" name="Image 39" descr="Capture d’écran">
                <a:extLst>
                  <a:ext uri="{FF2B5EF4-FFF2-40B4-BE49-F238E27FC236}">
                    <a16:creationId xmlns:a16="http://schemas.microsoft.com/office/drawing/2014/main" id="{C4679A0C-1AC4-9E4D-872E-E165ACDDC94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362796" y="2814568"/>
                <a:ext cx="2852942" cy="695315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C93692C-A026-C849-9973-CCB44A1E5C89}"/>
                  </a:ext>
                </a:extLst>
              </p:cNvPr>
              <p:cNvSpPr/>
              <p:nvPr userDrawn="1"/>
            </p:nvSpPr>
            <p:spPr>
              <a:xfrm>
                <a:off x="-953669" y="2807423"/>
                <a:ext cx="429528" cy="323841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Triangle 41">
                <a:extLst>
                  <a:ext uri="{FF2B5EF4-FFF2-40B4-BE49-F238E27FC236}">
                    <a16:creationId xmlns:a16="http://schemas.microsoft.com/office/drawing/2014/main" id="{9179897A-30A1-8B4E-AA10-F8AEF1CB9A68}"/>
                  </a:ext>
                </a:extLst>
              </p:cNvPr>
              <p:cNvSpPr/>
              <p:nvPr userDrawn="1"/>
            </p:nvSpPr>
            <p:spPr>
              <a:xfrm rot="10800000">
                <a:off x="-851458" y="2554583"/>
                <a:ext cx="225105" cy="19405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2F165F1A-1A19-404E-96E6-E7A11524329B}"/>
                </a:ext>
              </a:extLst>
            </p:cNvPr>
            <p:cNvGrpSpPr/>
            <p:nvPr userDrawn="1"/>
          </p:nvGrpSpPr>
          <p:grpSpPr>
            <a:xfrm>
              <a:off x="-3178970" y="3919449"/>
              <a:ext cx="2461497" cy="1380611"/>
              <a:chOff x="-3178970" y="3919449"/>
              <a:chExt cx="2461497" cy="1380611"/>
            </a:xfrm>
          </p:grpSpPr>
          <p:pic>
            <p:nvPicPr>
              <p:cNvPr id="34" name="Image 33" descr="Capture d’écran">
                <a:extLst>
                  <a:ext uri="{FF2B5EF4-FFF2-40B4-BE49-F238E27FC236}">
                    <a16:creationId xmlns:a16="http://schemas.microsoft.com/office/drawing/2014/main" id="{BB7DA6B8-36B1-2241-8CD3-F1D4CF74D3D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2623381" y="3919449"/>
                <a:ext cx="1374112" cy="722785"/>
              </a:xfrm>
              <a:prstGeom prst="rect">
                <a:avLst/>
              </a:prstGeom>
            </p:spPr>
          </p:pic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39C9FDB2-37BD-F544-A7B9-548ADDA22CBC}"/>
                  </a:ext>
                </a:extLst>
              </p:cNvPr>
              <p:cNvGrpSpPr/>
              <p:nvPr userDrawn="1"/>
            </p:nvGrpSpPr>
            <p:grpSpPr>
              <a:xfrm>
                <a:off x="-2253868" y="4537825"/>
                <a:ext cx="607219" cy="722785"/>
                <a:chOff x="-2253868" y="4537825"/>
                <a:chExt cx="607219" cy="513975"/>
              </a:xfrm>
            </p:grpSpPr>
            <p:cxnSp>
              <p:nvCxnSpPr>
                <p:cNvPr id="38" name="Connecteur droit 37">
                  <a:extLst>
                    <a:ext uri="{FF2B5EF4-FFF2-40B4-BE49-F238E27FC236}">
                      <a16:creationId xmlns:a16="http://schemas.microsoft.com/office/drawing/2014/main" id="{9049371D-11A8-7B4D-B25C-CEFC9296DD2A}"/>
                    </a:ext>
                  </a:extLst>
                </p:cNvPr>
                <p:cNvCxnSpPr/>
                <p:nvPr userDrawn="1"/>
              </p:nvCxnSpPr>
              <p:spPr>
                <a:xfrm>
                  <a:off x="-2253868" y="4537825"/>
                  <a:ext cx="0" cy="513975"/>
                </a:xfrm>
                <a:prstGeom prst="line">
                  <a:avLst/>
                </a:prstGeom>
                <a:ln w="38100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B7640F69-1702-E041-A7A4-1C4973CCE118}"/>
                    </a:ext>
                  </a:extLst>
                </p:cNvPr>
                <p:cNvCxnSpPr/>
                <p:nvPr userDrawn="1"/>
              </p:nvCxnSpPr>
              <p:spPr>
                <a:xfrm>
                  <a:off x="-1646649" y="4537825"/>
                  <a:ext cx="0" cy="513975"/>
                </a:xfrm>
                <a:prstGeom prst="line">
                  <a:avLst/>
                </a:prstGeom>
                <a:ln w="38100">
                  <a:solidFill>
                    <a:schemeClr val="bg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8B107048-6EF8-B742-BFD8-539C2E3FC2D8}"/>
                  </a:ext>
                </a:extLst>
              </p:cNvPr>
              <p:cNvSpPr txBox="1"/>
              <p:nvPr userDrawn="1"/>
            </p:nvSpPr>
            <p:spPr>
              <a:xfrm>
                <a:off x="-3178970" y="4715285"/>
                <a:ext cx="871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600" b="1" i="0" cap="none" baseline="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Upper</a:t>
                </a:r>
                <a:br>
                  <a:rPr lang="fr-FR" sz="1600" b="1" i="0" cap="none" baseline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600" b="1" i="0" cap="none" baseline="0" dirty="0" err="1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</a:t>
                </a:r>
                <a:endParaRPr lang="fr-FR" sz="1600" b="1" i="0" cap="none" baseline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00162F2-9742-134A-B672-16963C938AD8}"/>
                  </a:ext>
                </a:extLst>
              </p:cNvPr>
              <p:cNvSpPr txBox="1"/>
              <p:nvPr userDrawn="1"/>
            </p:nvSpPr>
            <p:spPr>
              <a:xfrm>
                <a:off x="-1589358" y="4715285"/>
                <a:ext cx="8718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fr-FR" sz="1600" b="1" i="0" cap="none" baseline="0" dirty="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Lower</a:t>
                </a:r>
                <a:br>
                  <a:rPr lang="fr-FR" sz="1600" b="1" i="0" cap="none" baseline="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fr-FR" sz="1600" b="1" i="0" cap="none" baseline="0" dirty="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</a:t>
                </a:r>
                <a:endParaRPr lang="fr-FR" sz="1600" b="1" i="0" cap="none" baseline="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386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6.svg"/><Relationship Id="rId7" Type="http://schemas.openxmlformats.org/officeDocument/2006/relationships/image" Target="../media/image3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6" descr="Une image contenant extérieur, bâtiment, cité, parc&#10;&#10;Description générée automatiquement">
            <a:extLst>
              <a:ext uri="{FF2B5EF4-FFF2-40B4-BE49-F238E27FC236}">
                <a16:creationId xmlns:a16="http://schemas.microsoft.com/office/drawing/2014/main" id="{2147B86B-0DFC-A449-BF63-7CB68250EFF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159" y="0"/>
            <a:ext cx="7784842" cy="5487597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7E5F5D-4173-A54D-89A9-9C039DC37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708" y="4121670"/>
            <a:ext cx="5215761" cy="1835370"/>
          </a:xfrm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YYYY</a:t>
            </a:r>
          </a:p>
        </p:txBody>
      </p:sp>
      <p:sp>
        <p:nvSpPr>
          <p:cNvPr id="6" name="Graphique 22">
            <a:extLst>
              <a:ext uri="{FF2B5EF4-FFF2-40B4-BE49-F238E27FC236}">
                <a16:creationId xmlns:a16="http://schemas.microsoft.com/office/drawing/2014/main" id="{C6FFA2D2-56AD-FA4E-8486-6BC4213A554E}"/>
              </a:ext>
            </a:extLst>
          </p:cNvPr>
          <p:cNvSpPr/>
          <p:nvPr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520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44C71E-6916-3243-85FA-FD7AED4ECC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9259C1-BB97-6D40-AC9D-3B998FC3D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.</a:t>
            </a:r>
          </a:p>
        </p:txBody>
      </p:sp>
      <p:pic>
        <p:nvPicPr>
          <p:cNvPr id="5" name="Espace réservé pour une image  4" descr="Une image contenant extérieur, eau, océan, bateau&#10;&#10;Description générée automatiquement">
            <a:extLst>
              <a:ext uri="{FF2B5EF4-FFF2-40B4-BE49-F238E27FC236}">
                <a16:creationId xmlns:a16="http://schemas.microsoft.com/office/drawing/2014/main" id="{5ECF677C-982B-A04B-94C5-3AA0049FD9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5">
            <a:extLst>
              <a:ext uri="{FF2B5EF4-FFF2-40B4-BE49-F238E27FC236}">
                <a16:creationId xmlns:a16="http://schemas.microsoft.com/office/drawing/2014/main" id="{970C0781-46AB-F247-912C-CB8884C7E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DF0B62-8646-8846-AA72-E65EB9CAC16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5DB483-EA2F-AA4B-8FD4-F53CB658F6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34514E9-481A-CB49-9AE3-86642B7CA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>
              <a:lnSpc>
                <a:spcPct val="80000"/>
              </a:lnSpc>
              <a:defRPr/>
            </a:pPr>
            <a:r>
              <a:rPr lang="en-US" sz="7200" spc="-150" dirty="0">
                <a:solidFill>
                  <a:schemeClr val="accent3"/>
                </a:solidFill>
                <a:latin typeface="Arial" panose="020B0604020202020204" pitchFamily="34" charset="0"/>
              </a:rPr>
              <a:t>92</a:t>
            </a:r>
            <a:r>
              <a:rPr lang="en-US" sz="7200" spc="-150" baseline="30000" dirty="0">
                <a:solidFill>
                  <a:schemeClr val="accent3"/>
                </a:solidFill>
                <a:latin typeface="Arial" panose="020B0604020202020204" pitchFamily="34" charset="0"/>
              </a:rPr>
              <a:t>%</a:t>
            </a:r>
            <a:br>
              <a:rPr lang="en-US" sz="7200" spc="-150" baseline="30000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Quis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autem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vel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eum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iure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reprehenderit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qui </a:t>
            </a:r>
            <a:b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in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ea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3"/>
                </a:solidFill>
                <a:latin typeface="Arial" panose="020B0604020202020204" pitchFamily="34" charset="0"/>
              </a:rPr>
              <a:t>voluptate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</a:rPr>
              <a:t>.</a:t>
            </a:r>
          </a:p>
          <a:p>
            <a:pPr lvl="0">
              <a:lnSpc>
                <a:spcPct val="80000"/>
              </a:lnSpc>
              <a:defRPr/>
            </a:pPr>
            <a:r>
              <a:rPr lang="en-US" sz="1050" dirty="0"/>
              <a:t>SOURCE: BIGSTUDY 2020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5F9BE6C-FD0F-5F46-960A-89BC21D191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 </a:t>
            </a:r>
            <a:r>
              <a:rPr lang="fr-FR" dirty="0" err="1"/>
              <a:t>beatae</a:t>
            </a:r>
            <a:r>
              <a:rPr lang="fr-FR" dirty="0"/>
              <a:t> vitae 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</a:t>
            </a:r>
          </a:p>
          <a:p>
            <a:pPr lvl="1"/>
            <a:r>
              <a:rPr lang="fr-FR" b="0" dirty="0" err="1"/>
              <a:t>Neque</a:t>
            </a:r>
            <a:r>
              <a:rPr lang="fr-FR" b="0" dirty="0"/>
              <a:t> </a:t>
            </a:r>
            <a:r>
              <a:rPr lang="fr-FR" b="0" dirty="0" err="1"/>
              <a:t>porro</a:t>
            </a:r>
            <a:r>
              <a:rPr lang="fr-FR" b="0" dirty="0"/>
              <a:t> </a:t>
            </a:r>
            <a:r>
              <a:rPr lang="fr-FR" b="0" dirty="0" err="1"/>
              <a:t>quisquam</a:t>
            </a:r>
            <a:r>
              <a:rPr lang="fr-FR" b="0" dirty="0"/>
              <a:t> est, qui </a:t>
            </a:r>
            <a:r>
              <a:rPr lang="fr-FR" b="0" dirty="0" err="1"/>
              <a:t>dolorem</a:t>
            </a:r>
            <a:r>
              <a:rPr lang="fr-FR" b="0" dirty="0"/>
              <a:t> </a:t>
            </a:r>
            <a:r>
              <a:rPr lang="fr-FR" b="0" dirty="0" err="1"/>
              <a:t>ipsum</a:t>
            </a:r>
            <a:r>
              <a:rPr lang="fr-FR" b="0" dirty="0"/>
              <a:t> quia </a:t>
            </a:r>
            <a:r>
              <a:rPr lang="fr-FR" b="0" dirty="0" err="1"/>
              <a:t>dolor</a:t>
            </a:r>
            <a:r>
              <a:rPr lang="fr-FR" b="0" dirty="0"/>
              <a:t> </a:t>
            </a:r>
            <a:r>
              <a:rPr lang="fr-FR" b="0" dirty="0" err="1"/>
              <a:t>sit</a:t>
            </a:r>
            <a:r>
              <a:rPr lang="fr-FR" b="0" dirty="0"/>
              <a:t> </a:t>
            </a:r>
            <a:r>
              <a:rPr lang="fr-FR" b="0" dirty="0" err="1"/>
              <a:t>amet</a:t>
            </a:r>
            <a:r>
              <a:rPr lang="fr-FR" b="0" dirty="0"/>
              <a:t>, </a:t>
            </a:r>
            <a:r>
              <a:rPr lang="fr-FR" b="0" dirty="0" err="1"/>
              <a:t>consectetur</a:t>
            </a:r>
            <a:r>
              <a:rPr lang="fr-FR" b="0" dirty="0"/>
              <a:t>, </a:t>
            </a:r>
            <a:r>
              <a:rPr lang="fr-FR" b="0" dirty="0" err="1"/>
              <a:t>adipisci</a:t>
            </a:r>
            <a:r>
              <a:rPr lang="fr-FR" b="0" dirty="0"/>
              <a:t> </a:t>
            </a:r>
            <a:r>
              <a:rPr lang="fr-FR" b="0" dirty="0" err="1"/>
              <a:t>velit</a:t>
            </a:r>
            <a:r>
              <a:rPr lang="fr-FR" b="0" dirty="0"/>
              <a:t>, </a:t>
            </a:r>
            <a:r>
              <a:rPr lang="fr-FR" b="0" dirty="0" err="1"/>
              <a:t>sed</a:t>
            </a:r>
            <a:r>
              <a:rPr lang="fr-FR" b="0" dirty="0"/>
              <a:t> quia non </a:t>
            </a:r>
            <a:r>
              <a:rPr lang="fr-FR" b="0" dirty="0" err="1"/>
              <a:t>numquam</a:t>
            </a:r>
            <a:r>
              <a:rPr lang="fr-FR" b="0" dirty="0"/>
              <a:t> </a:t>
            </a:r>
            <a:r>
              <a:rPr lang="fr-FR" b="0" dirty="0" err="1"/>
              <a:t>eius</a:t>
            </a:r>
            <a:r>
              <a:rPr lang="fr-FR" b="0" dirty="0"/>
              <a:t> </a:t>
            </a:r>
            <a:r>
              <a:rPr lang="fr-FR" b="0" dirty="0" err="1"/>
              <a:t>modi</a:t>
            </a:r>
            <a:r>
              <a:rPr lang="fr-FR" b="0" dirty="0"/>
              <a:t>.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F963EF1-55A3-0549-A53D-0DD55A1622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KEY LEARNINGS</a:t>
            </a:r>
          </a:p>
          <a:p>
            <a:pPr lvl="1"/>
            <a:r>
              <a:rPr lang="fr-FR" dirty="0"/>
              <a:t>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 </a:t>
            </a:r>
            <a:r>
              <a:rPr lang="fr-FR" dirty="0" err="1"/>
              <a:t>beatae</a:t>
            </a:r>
            <a:r>
              <a:rPr lang="fr-FR" dirty="0"/>
              <a:t> vitae 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994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01B662-01DF-FA44-AC6B-6B64952E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6D0554-CD1F-8248-97F5-D7E1E7B95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QUI DOLOREM IPSUM</a:t>
            </a:r>
          </a:p>
          <a:p>
            <a:pPr lvl="2"/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.</a:t>
            </a:r>
          </a:p>
          <a:p>
            <a:pPr lvl="2"/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.</a:t>
            </a:r>
          </a:p>
          <a:p>
            <a:pPr lvl="1"/>
            <a:r>
              <a:rPr lang="fr-FR" dirty="0"/>
              <a:t>At </a:t>
            </a:r>
            <a:r>
              <a:rPr lang="fr-FR" dirty="0" err="1"/>
              <a:t>vero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et </a:t>
            </a:r>
            <a:r>
              <a:rPr lang="fr-FR" dirty="0" err="1"/>
              <a:t>accusamus</a:t>
            </a:r>
            <a:r>
              <a:rPr lang="fr-FR" dirty="0"/>
              <a:t> et </a:t>
            </a:r>
            <a:r>
              <a:rPr lang="fr-FR" dirty="0" err="1"/>
              <a:t>iusto</a:t>
            </a:r>
            <a:r>
              <a:rPr lang="fr-FR" dirty="0"/>
              <a:t> </a:t>
            </a:r>
            <a:r>
              <a:rPr lang="fr-FR" dirty="0" err="1"/>
              <a:t>odio</a:t>
            </a:r>
            <a:r>
              <a:rPr lang="fr-FR" dirty="0"/>
              <a:t> </a:t>
            </a:r>
            <a:r>
              <a:rPr lang="fr-FR" dirty="0" err="1"/>
              <a:t>dignissimos</a:t>
            </a:r>
            <a:r>
              <a:rPr lang="fr-FR" dirty="0"/>
              <a:t> </a:t>
            </a:r>
            <a:r>
              <a:rPr lang="fr-FR" dirty="0" err="1"/>
              <a:t>ducimus</a:t>
            </a:r>
            <a:r>
              <a:rPr lang="fr-FR" dirty="0"/>
              <a:t> qui </a:t>
            </a:r>
            <a:r>
              <a:rPr lang="fr-FR" dirty="0" err="1"/>
              <a:t>blanditiis</a:t>
            </a:r>
            <a:r>
              <a:rPr lang="fr-FR" dirty="0"/>
              <a:t> </a:t>
            </a:r>
            <a:r>
              <a:rPr lang="fr-FR" dirty="0" err="1"/>
              <a:t>praesentium</a:t>
            </a:r>
            <a:r>
              <a:rPr lang="fr-FR" dirty="0"/>
              <a:t> </a:t>
            </a:r>
            <a:r>
              <a:rPr lang="fr-FR" dirty="0" err="1"/>
              <a:t>voluptatum</a:t>
            </a:r>
            <a:r>
              <a:rPr lang="fr-FR" dirty="0"/>
              <a:t> </a:t>
            </a:r>
            <a:r>
              <a:rPr lang="fr-FR" dirty="0" err="1"/>
              <a:t>deleniti</a:t>
            </a:r>
            <a:r>
              <a:rPr lang="fr-FR" dirty="0"/>
              <a:t> </a:t>
            </a:r>
            <a:r>
              <a:rPr lang="fr-FR" dirty="0" err="1"/>
              <a:t>atque</a:t>
            </a:r>
            <a:r>
              <a:rPr lang="fr-FR" dirty="0"/>
              <a:t> </a:t>
            </a:r>
            <a:r>
              <a:rPr lang="fr-FR" dirty="0" err="1"/>
              <a:t>corrupti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et </a:t>
            </a:r>
            <a:r>
              <a:rPr lang="fr-FR" dirty="0" err="1"/>
              <a:t>quas</a:t>
            </a:r>
            <a:r>
              <a:rPr lang="fr-FR" dirty="0"/>
              <a:t> </a:t>
            </a:r>
            <a:r>
              <a:rPr lang="fr-FR" dirty="0" err="1"/>
              <a:t>molestias</a:t>
            </a:r>
            <a:r>
              <a:rPr lang="fr-FR" dirty="0"/>
              <a:t> </a:t>
            </a:r>
            <a:r>
              <a:rPr lang="fr-FR" dirty="0" err="1"/>
              <a:t>excepturi</a:t>
            </a:r>
            <a:r>
              <a:rPr lang="fr-FR" dirty="0"/>
              <a:t> </a:t>
            </a:r>
            <a:r>
              <a:rPr lang="fr-FR" dirty="0" err="1"/>
              <a:t>sint</a:t>
            </a:r>
            <a:r>
              <a:rPr lang="fr-FR" dirty="0"/>
              <a:t> </a:t>
            </a:r>
            <a:r>
              <a:rPr lang="fr-FR" dirty="0" err="1"/>
              <a:t>occaecati</a:t>
            </a:r>
            <a:r>
              <a:rPr lang="fr-FR" dirty="0"/>
              <a:t> </a:t>
            </a:r>
            <a:r>
              <a:rPr lang="fr-FR" dirty="0" err="1"/>
              <a:t>cupiditate</a:t>
            </a:r>
            <a:r>
              <a:rPr lang="fr-FR" dirty="0"/>
              <a:t> non provident, </a:t>
            </a:r>
            <a:r>
              <a:rPr lang="fr-FR" dirty="0" err="1"/>
              <a:t>similique</a:t>
            </a:r>
            <a:r>
              <a:rPr lang="fr-FR" dirty="0"/>
              <a:t> </a:t>
            </a:r>
            <a:r>
              <a:rPr lang="fr-FR" dirty="0" err="1"/>
              <a:t>sunt</a:t>
            </a:r>
            <a:r>
              <a:rPr lang="fr-FR" dirty="0"/>
              <a:t> in culpa.</a:t>
            </a:r>
          </a:p>
        </p:txBody>
      </p:sp>
    </p:spTree>
    <p:extLst>
      <p:ext uri="{BB962C8B-B14F-4D97-AF65-F5344CB8AC3E}">
        <p14:creationId xmlns:p14="http://schemas.microsoft.com/office/powerpoint/2010/main" val="3222105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25000" lnSpcReduction="20000"/>
          </a:bodyPr>
          <a:lstStyle/>
          <a:p>
            <a:pPr>
              <a:lnSpc>
                <a:spcPct val="100000"/>
              </a:lnSpc>
            </a:pPr>
            <a:r>
              <a:rPr lang="fr-FR" dirty="0"/>
              <a:t>“TOTAL” – Rue de la Loi 33, Bruxelles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3581CF33-2D2C-7F4C-BE6F-61461486895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01B662-01DF-FA44-AC6B-6B64952E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DA791ADD-0DF0-2E4F-9DE7-FB4EDBFE2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888674"/>
              </p:ext>
            </p:extLst>
          </p:nvPr>
        </p:nvGraphicFramePr>
        <p:xfrm>
          <a:off x="731520" y="1828234"/>
          <a:ext cx="4840556" cy="4038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5361">
                  <a:extLst>
                    <a:ext uri="{9D8B030D-6E8A-4147-A177-3AD203B41FA5}">
                      <a16:colId xmlns:a16="http://schemas.microsoft.com/office/drawing/2014/main" val="3735579352"/>
                    </a:ext>
                  </a:extLst>
                </a:gridCol>
                <a:gridCol w="635195">
                  <a:extLst>
                    <a:ext uri="{9D8B030D-6E8A-4147-A177-3AD203B41FA5}">
                      <a16:colId xmlns:a16="http://schemas.microsoft.com/office/drawing/2014/main" val="118904630"/>
                    </a:ext>
                  </a:extLst>
                </a:gridCol>
              </a:tblGrid>
              <a:tr h="181081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INVESTMENT MANAGEMENT, A NEW BUSINESS FOR IMMOBEL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Fund Business Model : creating regulated products to invest in specific strategies with investors</a:t>
                      </a:r>
                      <a:b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office development in Belgium and Luxembourg, or Buy to Hold in Europe)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Project and Asset Specific Joint ventures</a:t>
                      </a:r>
                      <a:b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multi asset class development in Berlin)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Single investor Program</a:t>
                      </a:r>
                      <a:b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GB" sz="9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(ex: Asian investor European wide Senior housing develop to hold)</a:t>
                      </a:r>
                      <a:endParaRPr kumimoji="0" lang="en-GB" sz="10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R w="12700" cmpd="sng">
                      <a:noFill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L w="12700" cmpd="sng">
                      <a:noFill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62089"/>
                  </a:ext>
                </a:extLst>
              </a:tr>
              <a:tr h="1464086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IMMOBEL BELUX OFFICE DEVELOPMENT FUND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first fund of our investment management business unit, with a strategy of creating modern sustainable offices to address companies needs and attention to Sustainable Development Goals and new ways of workings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”Total HQ” in Brussels and “Scorpio” in Luxembourg: first seed assets</a:t>
                      </a:r>
                      <a:endParaRPr lang="en-GB" sz="1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L w="12700" cmpd="sng">
                      <a:noFill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065716"/>
                  </a:ext>
                </a:extLst>
              </a:tr>
              <a:tr h="76312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B" sz="1200" b="1" i="0" dirty="0">
                          <a:solidFill>
                            <a:schemeClr val="bg2"/>
                          </a:solidFill>
                          <a:latin typeface="Franklin Gothic Demi Cond" panose="020B0603020102020204" pitchFamily="34" charset="0"/>
                          <a:cs typeface="Arial" panose="020B0604020202020204" pitchFamily="34" charset="0"/>
                        </a:rPr>
                        <a:t>xxx JOINT VENTURE</a:t>
                      </a:r>
                    </a:p>
                    <a:p>
                      <a:pPr marL="171450" marR="0" lvl="1" indent="-1714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xxxxxxxxxxxxxxxx</a:t>
                      </a:r>
                      <a:endParaRPr lang="en-GB" sz="1000" b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5E7E1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5000" marR="135000" marT="135000" marB="135000">
                    <a:lnL w="12700" cmpd="sng">
                      <a:noFill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5E7E1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010729"/>
                  </a:ext>
                </a:extLst>
              </a:tr>
            </a:tbl>
          </a:graphicData>
        </a:graphic>
      </p:graphicFrame>
      <p:pic>
        <p:nvPicPr>
          <p:cNvPr id="20" name="Image 6">
            <a:extLst>
              <a:ext uri="{FF2B5EF4-FFF2-40B4-BE49-F238E27FC236}">
                <a16:creationId xmlns:a16="http://schemas.microsoft.com/office/drawing/2014/main" id="{EC8621E7-3C24-9048-9A53-37F6DA73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411" y="3821476"/>
            <a:ext cx="362093" cy="465548"/>
          </a:xfrm>
          <a:prstGeom prst="rect">
            <a:avLst/>
          </a:prstGeom>
        </p:spPr>
      </p:pic>
      <p:pic>
        <p:nvPicPr>
          <p:cNvPr id="21" name="Image 7">
            <a:extLst>
              <a:ext uri="{FF2B5EF4-FFF2-40B4-BE49-F238E27FC236}">
                <a16:creationId xmlns:a16="http://schemas.microsoft.com/office/drawing/2014/main" id="{2F8DFAD7-FA08-534C-BBBF-EE499085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23" y="2010112"/>
            <a:ext cx="424166" cy="424166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3A6F7D98-EE7E-D947-B941-D80C4DE277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05" y="5267604"/>
            <a:ext cx="490521" cy="49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5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F9849-ECF2-3E4E-99F1-0629FC5BF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5360" y="1836421"/>
            <a:ext cx="2448984" cy="4046217"/>
          </a:xfrm>
        </p:spPr>
        <p:txBody>
          <a:bodyPr lIns="144000" tIns="810000" rIns="144000" bIns="144000"/>
          <a:lstStyle/>
          <a:p>
            <a:pPr algn="ctr"/>
            <a:r>
              <a:rPr lang="fr-FR" sz="1400" dirty="0"/>
              <a:t>BEATAE VITAE</a:t>
            </a:r>
          </a:p>
          <a:p>
            <a:pPr lvl="1"/>
            <a:r>
              <a:rPr lang="fr-FR" sz="1050" dirty="0"/>
              <a:t>Dicta </a:t>
            </a:r>
            <a:r>
              <a:rPr lang="fr-FR" sz="1050" dirty="0" err="1"/>
              <a:t>sunt</a:t>
            </a:r>
            <a:r>
              <a:rPr lang="fr-FR" sz="1050" dirty="0"/>
              <a:t> </a:t>
            </a:r>
            <a:r>
              <a:rPr lang="fr-FR" sz="1050" dirty="0" err="1"/>
              <a:t>explicabo</a:t>
            </a:r>
            <a:r>
              <a:rPr lang="fr-FR" sz="1050" dirty="0"/>
              <a:t>. </a:t>
            </a:r>
            <a:r>
              <a:rPr lang="fr-FR" sz="1050" dirty="0" err="1"/>
              <a:t>Nemo</a:t>
            </a:r>
            <a:r>
              <a:rPr lang="fr-FR" sz="1050" dirty="0"/>
              <a:t> </a:t>
            </a:r>
            <a:r>
              <a:rPr lang="fr-FR" sz="1050" dirty="0" err="1"/>
              <a:t>enim</a:t>
            </a:r>
            <a:r>
              <a:rPr lang="fr-FR" sz="1050" dirty="0"/>
              <a:t> </a:t>
            </a:r>
            <a:r>
              <a:rPr lang="fr-FR" sz="1050" dirty="0" err="1"/>
              <a:t>ipsam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quia </a:t>
            </a:r>
            <a:r>
              <a:rPr lang="fr-FR" sz="1050" dirty="0" err="1"/>
              <a:t>voluptas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aspernatur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odit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fugit</a:t>
            </a:r>
            <a:r>
              <a:rPr lang="fr-FR" sz="1050" dirty="0"/>
              <a:t>, </a:t>
            </a:r>
            <a:r>
              <a:rPr lang="fr-FR" sz="1050" dirty="0" err="1"/>
              <a:t>sed</a:t>
            </a:r>
            <a:r>
              <a:rPr lang="fr-FR" sz="1050" dirty="0"/>
              <a:t> quia </a:t>
            </a:r>
            <a:r>
              <a:rPr lang="fr-FR" sz="1050" dirty="0" err="1"/>
              <a:t>consequuntur</a:t>
            </a:r>
            <a:r>
              <a:rPr lang="fr-FR" sz="1050" dirty="0"/>
              <a:t> </a:t>
            </a:r>
            <a:r>
              <a:rPr lang="fr-FR" sz="1050" dirty="0" err="1"/>
              <a:t>magni</a:t>
            </a:r>
            <a:r>
              <a:rPr lang="fr-FR" sz="1050" dirty="0"/>
              <a:t> </a:t>
            </a:r>
            <a:r>
              <a:rPr lang="fr-FR" sz="1050" dirty="0" err="1"/>
              <a:t>dolores</a:t>
            </a:r>
            <a:r>
              <a:rPr lang="fr-FR" sz="1050" dirty="0"/>
              <a:t> </a:t>
            </a:r>
            <a:r>
              <a:rPr lang="fr-FR" sz="1050" dirty="0" err="1"/>
              <a:t>eos</a:t>
            </a:r>
            <a:r>
              <a:rPr lang="fr-FR" sz="1050" dirty="0"/>
              <a:t> qui </a:t>
            </a:r>
            <a:r>
              <a:rPr lang="fr-FR" sz="1050" dirty="0" err="1"/>
              <a:t>ratione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</a:t>
            </a:r>
            <a:r>
              <a:rPr lang="fr-FR" sz="1050" dirty="0" err="1"/>
              <a:t>sequi</a:t>
            </a:r>
            <a:r>
              <a:rPr lang="fr-FR" sz="1050" dirty="0"/>
              <a:t> </a:t>
            </a:r>
            <a:r>
              <a:rPr lang="fr-FR" sz="1050" dirty="0" err="1"/>
              <a:t>nesciunt</a:t>
            </a:r>
            <a:r>
              <a:rPr lang="fr-FR" sz="1050" dirty="0"/>
              <a:t>. </a:t>
            </a:r>
            <a:r>
              <a:rPr lang="fr-FR" sz="1050" dirty="0" err="1"/>
              <a:t>Neque</a:t>
            </a:r>
            <a:r>
              <a:rPr lang="fr-FR" sz="1050" dirty="0"/>
              <a:t> </a:t>
            </a:r>
            <a:r>
              <a:rPr lang="fr-FR" sz="1050" dirty="0" err="1"/>
              <a:t>porro</a:t>
            </a:r>
            <a:r>
              <a:rPr lang="fr-FR" sz="1050" dirty="0"/>
              <a:t> </a:t>
            </a:r>
            <a:r>
              <a:rPr lang="fr-FR" sz="1050" dirty="0" err="1"/>
              <a:t>quisquam</a:t>
            </a:r>
            <a:r>
              <a:rPr lang="fr-FR" sz="1050" dirty="0"/>
              <a:t> est, qui </a:t>
            </a:r>
            <a:r>
              <a:rPr lang="fr-FR" sz="1050" dirty="0" err="1"/>
              <a:t>dolorem</a:t>
            </a:r>
            <a:r>
              <a:rPr lang="fr-FR" sz="1050" dirty="0"/>
              <a:t> </a:t>
            </a:r>
            <a:r>
              <a:rPr lang="fr-FR" sz="1050" dirty="0" err="1"/>
              <a:t>ipsum</a:t>
            </a:r>
            <a:r>
              <a:rPr lang="fr-FR" sz="1050" dirty="0"/>
              <a:t> quia </a:t>
            </a:r>
            <a:r>
              <a:rPr lang="fr-FR" sz="1050" dirty="0" err="1"/>
              <a:t>dolor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amet</a:t>
            </a:r>
            <a:r>
              <a:rPr lang="fr-FR" sz="1050" dirty="0"/>
              <a:t>, </a:t>
            </a:r>
            <a:r>
              <a:rPr lang="fr-FR" sz="1050" dirty="0" err="1"/>
              <a:t>consectetur</a:t>
            </a:r>
            <a:r>
              <a:rPr lang="fr-FR" sz="1050" dirty="0"/>
              <a:t>, </a:t>
            </a:r>
            <a:r>
              <a:rPr lang="fr-FR" sz="1050" dirty="0" err="1"/>
              <a:t>adipisci</a:t>
            </a:r>
            <a:r>
              <a:rPr lang="fr-FR" sz="1050" dirty="0"/>
              <a:t> </a:t>
            </a:r>
            <a:r>
              <a:rPr lang="fr-FR" sz="1050" dirty="0" err="1"/>
              <a:t>velitEssit</a:t>
            </a:r>
            <a:r>
              <a:rPr lang="fr-FR" sz="1050" dirty="0"/>
              <a:t> </a:t>
            </a:r>
            <a:r>
              <a:rPr lang="fr-FR" sz="1050" dirty="0" err="1"/>
              <a:t>aliquissi</a:t>
            </a:r>
            <a:r>
              <a:rPr lang="fr-FR" sz="1050" dirty="0"/>
              <a:t> te </a:t>
            </a:r>
            <a:r>
              <a:rPr lang="fr-FR" sz="1050" dirty="0" err="1"/>
              <a:t>verum</a:t>
            </a:r>
            <a:r>
              <a:rPr lang="fr-FR" sz="1050" dirty="0"/>
              <a:t> </a:t>
            </a:r>
            <a:r>
              <a:rPr lang="fr-FR" sz="1050" dirty="0" err="1"/>
              <a:t>harumquamus</a:t>
            </a:r>
            <a:r>
              <a:rPr lang="fr-FR" sz="1050" dirty="0"/>
              <a:t> </a:t>
            </a:r>
            <a:r>
              <a:rPr lang="fr-FR" sz="1050" dirty="0" err="1"/>
              <a:t>esequatati</a:t>
            </a:r>
            <a:r>
              <a:rPr lang="fr-FR" sz="1050" dirty="0"/>
              <a:t> </a:t>
            </a:r>
            <a:r>
              <a:rPr lang="fr-FR" sz="1050" dirty="0" err="1"/>
              <a:t>doluptur</a:t>
            </a:r>
            <a:r>
              <a:rPr lang="fr-FR" sz="1050" dirty="0"/>
              <a:t> </a:t>
            </a:r>
            <a:r>
              <a:rPr lang="fr-FR" sz="1050" dirty="0" err="1"/>
              <a:t>am</a:t>
            </a:r>
            <a:r>
              <a:rPr lang="fr-FR" sz="1050" dirty="0"/>
              <a:t> que nos </a:t>
            </a:r>
            <a:r>
              <a:rPr lang="fr-FR" sz="1050" dirty="0" err="1"/>
              <a:t>volorum</a:t>
            </a:r>
            <a:r>
              <a:rPr lang="fr-FR" sz="1050" dirty="0"/>
              <a:t>:</a:t>
            </a:r>
          </a:p>
          <a:p>
            <a:pPr lvl="3"/>
            <a:r>
              <a:rPr lang="fr-FR" sz="900" dirty="0"/>
              <a:t>Ut </a:t>
            </a:r>
            <a:r>
              <a:rPr lang="fr-FR" sz="900" dirty="0" err="1"/>
              <a:t>harchit</a:t>
            </a:r>
            <a:r>
              <a:rPr lang="fr-FR" sz="900" dirty="0"/>
              <a:t> </a:t>
            </a:r>
            <a:r>
              <a:rPr lang="fr-FR" sz="900" dirty="0" err="1"/>
              <a:t>aquidendit</a:t>
            </a:r>
            <a:r>
              <a:rPr lang="fr-FR" sz="900" dirty="0"/>
              <a:t> </a:t>
            </a:r>
            <a:r>
              <a:rPr lang="fr-FR" sz="900" dirty="0" err="1"/>
              <a:t>quos</a:t>
            </a:r>
            <a:r>
              <a:rPr lang="fr-FR" sz="900" dirty="0"/>
              <a:t> </a:t>
            </a:r>
            <a:r>
              <a:rPr lang="fr-FR" sz="900" dirty="0" err="1"/>
              <a:t>cus</a:t>
            </a:r>
            <a:r>
              <a:rPr lang="fr-FR" sz="900" dirty="0"/>
              <a:t> </a:t>
            </a:r>
            <a:r>
              <a:rPr lang="fr-FR" sz="900" dirty="0" err="1"/>
              <a:t>eiunt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Im </a:t>
            </a:r>
            <a:r>
              <a:rPr lang="fr-FR" sz="900" dirty="0" err="1"/>
              <a:t>enihilita</a:t>
            </a:r>
            <a:r>
              <a:rPr lang="fr-FR" sz="900" dirty="0"/>
              <a:t> </a:t>
            </a:r>
            <a:r>
              <a:rPr lang="fr-FR" sz="900" dirty="0" err="1"/>
              <a:t>dolupta</a:t>
            </a:r>
            <a:r>
              <a:rPr lang="fr-FR" sz="900" dirty="0"/>
              <a:t> </a:t>
            </a:r>
            <a:r>
              <a:rPr lang="fr-FR" sz="900" dirty="0" err="1"/>
              <a:t>ducim</a:t>
            </a:r>
            <a:r>
              <a:rPr lang="fr-FR" sz="900" dirty="0"/>
              <a:t> </a:t>
            </a:r>
            <a:r>
              <a:rPr lang="fr-FR" sz="900" dirty="0" err="1"/>
              <a:t>numendios</a:t>
            </a:r>
            <a:r>
              <a:rPr lang="fr-FR" sz="900" dirty="0"/>
              <a:t> </a:t>
            </a:r>
            <a:r>
              <a:rPr lang="fr-FR" sz="900" dirty="0" err="1"/>
              <a:t>quunt</a:t>
            </a:r>
            <a:r>
              <a:rPr lang="fr-FR" sz="900" dirty="0"/>
              <a:t> qui </a:t>
            </a:r>
            <a:r>
              <a:rPr lang="fr-FR" sz="900" dirty="0" err="1"/>
              <a:t>arion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Sed do </a:t>
            </a:r>
            <a:r>
              <a:rPr lang="fr-FR" sz="900" dirty="0" err="1"/>
              <a:t>eiusmod</a:t>
            </a:r>
            <a:r>
              <a:rPr lang="fr-FR" sz="900" dirty="0"/>
              <a:t> </a:t>
            </a:r>
            <a:r>
              <a:rPr lang="fr-FR" sz="900" dirty="0" err="1"/>
              <a:t>tempor</a:t>
            </a:r>
            <a:r>
              <a:rPr lang="fr-FR" sz="900" dirty="0"/>
              <a:t> </a:t>
            </a:r>
            <a:r>
              <a:rPr lang="fr-FR" sz="900" dirty="0" err="1"/>
              <a:t>incididunt</a:t>
            </a:r>
            <a:r>
              <a:rPr lang="fr-FR" sz="900" dirty="0"/>
              <a:t> ut </a:t>
            </a:r>
            <a:r>
              <a:rPr lang="fr-FR" sz="900" dirty="0" err="1"/>
              <a:t>labore</a:t>
            </a:r>
            <a:r>
              <a:rPr lang="fr-FR" sz="900" dirty="0"/>
              <a:t>.</a:t>
            </a:r>
          </a:p>
        </p:txBody>
      </p:sp>
      <p:sp>
        <p:nvSpPr>
          <p:cNvPr id="10" name="Espace réservé du pied de page 5">
            <a:extLst>
              <a:ext uri="{FF2B5EF4-FFF2-40B4-BE49-F238E27FC236}">
                <a16:creationId xmlns:a16="http://schemas.microsoft.com/office/drawing/2014/main" id="{07F03288-176B-794F-8DA2-C904614BE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569FF7-69EC-7846-832A-DAF74657AF6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22A880-AC66-C94C-8CAE-F7245FBCDE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6D0554-CD1F-8248-97F5-D7E1E7B95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1348" y="1836421"/>
            <a:ext cx="2448984" cy="4046217"/>
          </a:xfrm>
          <a:prstGeom prst="rect">
            <a:avLst/>
          </a:prstGeom>
        </p:spPr>
        <p:txBody>
          <a:bodyPr lIns="144000" tIns="810000" rIns="144000" bIns="144000"/>
          <a:lstStyle/>
          <a:p>
            <a:pPr algn="ctr"/>
            <a:r>
              <a:rPr lang="fr-FR" sz="1400" dirty="0"/>
              <a:t>BEATAE VITAE</a:t>
            </a:r>
          </a:p>
          <a:p>
            <a:pPr lvl="1"/>
            <a:r>
              <a:rPr lang="fr-FR" sz="1050" dirty="0"/>
              <a:t>Dicta </a:t>
            </a:r>
            <a:r>
              <a:rPr lang="fr-FR" sz="1050" dirty="0" err="1"/>
              <a:t>sunt</a:t>
            </a:r>
            <a:r>
              <a:rPr lang="fr-FR" sz="1050" dirty="0"/>
              <a:t> </a:t>
            </a:r>
            <a:r>
              <a:rPr lang="fr-FR" sz="1050" dirty="0" err="1"/>
              <a:t>explicabo</a:t>
            </a:r>
            <a:r>
              <a:rPr lang="fr-FR" sz="1050" dirty="0"/>
              <a:t>. </a:t>
            </a:r>
            <a:r>
              <a:rPr lang="fr-FR" sz="1050" dirty="0" err="1"/>
              <a:t>Nemo</a:t>
            </a:r>
            <a:r>
              <a:rPr lang="fr-FR" sz="1050" dirty="0"/>
              <a:t> </a:t>
            </a:r>
            <a:r>
              <a:rPr lang="fr-FR" sz="1050" dirty="0" err="1"/>
              <a:t>enim</a:t>
            </a:r>
            <a:r>
              <a:rPr lang="fr-FR" sz="1050" dirty="0"/>
              <a:t> </a:t>
            </a:r>
            <a:r>
              <a:rPr lang="fr-FR" sz="1050" dirty="0" err="1"/>
              <a:t>ipsam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quia </a:t>
            </a:r>
            <a:r>
              <a:rPr lang="fr-FR" sz="1050" dirty="0" err="1"/>
              <a:t>voluptas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aspernatur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odit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fugit</a:t>
            </a:r>
            <a:r>
              <a:rPr lang="fr-FR" sz="1050" dirty="0"/>
              <a:t>, </a:t>
            </a:r>
            <a:r>
              <a:rPr lang="fr-FR" sz="1050" dirty="0" err="1"/>
              <a:t>sed</a:t>
            </a:r>
            <a:r>
              <a:rPr lang="fr-FR" sz="1050" dirty="0"/>
              <a:t> quia </a:t>
            </a:r>
            <a:r>
              <a:rPr lang="fr-FR" sz="1050" dirty="0" err="1"/>
              <a:t>consequuntur</a:t>
            </a:r>
            <a:r>
              <a:rPr lang="fr-FR" sz="1050" dirty="0"/>
              <a:t> </a:t>
            </a:r>
            <a:r>
              <a:rPr lang="fr-FR" sz="1050" dirty="0" err="1"/>
              <a:t>magni</a:t>
            </a:r>
            <a:r>
              <a:rPr lang="fr-FR" sz="1050" dirty="0"/>
              <a:t> </a:t>
            </a:r>
            <a:r>
              <a:rPr lang="fr-FR" sz="1050" dirty="0" err="1"/>
              <a:t>dolores</a:t>
            </a:r>
            <a:r>
              <a:rPr lang="fr-FR" sz="1050" dirty="0"/>
              <a:t> </a:t>
            </a:r>
            <a:r>
              <a:rPr lang="fr-FR" sz="1050" dirty="0" err="1"/>
              <a:t>eos</a:t>
            </a:r>
            <a:r>
              <a:rPr lang="fr-FR" sz="1050" dirty="0"/>
              <a:t> qui </a:t>
            </a:r>
            <a:r>
              <a:rPr lang="fr-FR" sz="1050" dirty="0" err="1"/>
              <a:t>ratione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</a:t>
            </a:r>
            <a:r>
              <a:rPr lang="fr-FR" sz="1050" dirty="0" err="1"/>
              <a:t>sequi</a:t>
            </a:r>
            <a:r>
              <a:rPr lang="fr-FR" sz="1050" dirty="0"/>
              <a:t> </a:t>
            </a:r>
            <a:r>
              <a:rPr lang="fr-FR" sz="1050" dirty="0" err="1"/>
              <a:t>nesciunt</a:t>
            </a:r>
            <a:r>
              <a:rPr lang="fr-FR" sz="1050" dirty="0"/>
              <a:t>. </a:t>
            </a:r>
            <a:r>
              <a:rPr lang="fr-FR" sz="1050" dirty="0" err="1"/>
              <a:t>Neque</a:t>
            </a:r>
            <a:r>
              <a:rPr lang="fr-FR" sz="1050" dirty="0"/>
              <a:t> </a:t>
            </a:r>
            <a:r>
              <a:rPr lang="fr-FR" sz="1050" dirty="0" err="1"/>
              <a:t>porro</a:t>
            </a:r>
            <a:r>
              <a:rPr lang="fr-FR" sz="1050" dirty="0"/>
              <a:t> </a:t>
            </a:r>
            <a:r>
              <a:rPr lang="fr-FR" sz="1050" dirty="0" err="1"/>
              <a:t>quisquam</a:t>
            </a:r>
            <a:r>
              <a:rPr lang="fr-FR" sz="1050" dirty="0"/>
              <a:t> est, qui </a:t>
            </a:r>
            <a:r>
              <a:rPr lang="fr-FR" sz="1050" dirty="0" err="1"/>
              <a:t>dolorem</a:t>
            </a:r>
            <a:r>
              <a:rPr lang="fr-FR" sz="1050" dirty="0"/>
              <a:t> </a:t>
            </a:r>
            <a:r>
              <a:rPr lang="fr-FR" sz="1050" dirty="0" err="1"/>
              <a:t>ipsum</a:t>
            </a:r>
            <a:r>
              <a:rPr lang="fr-FR" sz="1050" dirty="0"/>
              <a:t> quia </a:t>
            </a:r>
            <a:r>
              <a:rPr lang="fr-FR" sz="1050" dirty="0" err="1"/>
              <a:t>dolor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amet</a:t>
            </a:r>
            <a:r>
              <a:rPr lang="fr-FR" sz="1050" dirty="0"/>
              <a:t>, </a:t>
            </a:r>
            <a:r>
              <a:rPr lang="fr-FR" sz="1050" dirty="0" err="1"/>
              <a:t>consectetur</a:t>
            </a:r>
            <a:r>
              <a:rPr lang="fr-FR" sz="1050" dirty="0"/>
              <a:t>, </a:t>
            </a:r>
            <a:r>
              <a:rPr lang="fr-FR" sz="1050" dirty="0" err="1"/>
              <a:t>adipisci</a:t>
            </a:r>
            <a:r>
              <a:rPr lang="fr-FR" sz="1050" dirty="0"/>
              <a:t> </a:t>
            </a:r>
            <a:r>
              <a:rPr lang="fr-FR" sz="1050" dirty="0" err="1"/>
              <a:t>velitEssit</a:t>
            </a:r>
            <a:r>
              <a:rPr lang="fr-FR" sz="1050" dirty="0"/>
              <a:t> </a:t>
            </a:r>
            <a:r>
              <a:rPr lang="fr-FR" sz="1050" dirty="0" err="1"/>
              <a:t>aliquissi</a:t>
            </a:r>
            <a:r>
              <a:rPr lang="fr-FR" sz="1050" dirty="0"/>
              <a:t> te </a:t>
            </a:r>
            <a:r>
              <a:rPr lang="fr-FR" sz="1050" dirty="0" err="1"/>
              <a:t>verum</a:t>
            </a:r>
            <a:r>
              <a:rPr lang="fr-FR" sz="1050" dirty="0"/>
              <a:t> </a:t>
            </a:r>
            <a:r>
              <a:rPr lang="fr-FR" sz="1050" dirty="0" err="1"/>
              <a:t>harumquamus</a:t>
            </a:r>
            <a:r>
              <a:rPr lang="fr-FR" sz="1050" dirty="0"/>
              <a:t> </a:t>
            </a:r>
            <a:r>
              <a:rPr lang="fr-FR" sz="1050" dirty="0" err="1"/>
              <a:t>esequatati</a:t>
            </a:r>
            <a:r>
              <a:rPr lang="fr-FR" sz="1050" dirty="0"/>
              <a:t> </a:t>
            </a:r>
            <a:r>
              <a:rPr lang="fr-FR" sz="1050" dirty="0" err="1"/>
              <a:t>doluptur</a:t>
            </a:r>
            <a:r>
              <a:rPr lang="fr-FR" sz="1050" dirty="0"/>
              <a:t> </a:t>
            </a:r>
            <a:r>
              <a:rPr lang="fr-FR" sz="1050" dirty="0" err="1"/>
              <a:t>am</a:t>
            </a:r>
            <a:r>
              <a:rPr lang="fr-FR" sz="1050" dirty="0"/>
              <a:t> que nos </a:t>
            </a:r>
            <a:r>
              <a:rPr lang="fr-FR" sz="1050" dirty="0" err="1"/>
              <a:t>volorum</a:t>
            </a:r>
            <a:r>
              <a:rPr lang="fr-FR" sz="1050" dirty="0"/>
              <a:t>:</a:t>
            </a:r>
          </a:p>
          <a:p>
            <a:pPr lvl="3"/>
            <a:r>
              <a:rPr lang="fr-FR" sz="900" dirty="0"/>
              <a:t>Ut </a:t>
            </a:r>
            <a:r>
              <a:rPr lang="fr-FR" sz="900" dirty="0" err="1"/>
              <a:t>harchit</a:t>
            </a:r>
            <a:r>
              <a:rPr lang="fr-FR" sz="900" dirty="0"/>
              <a:t> </a:t>
            </a:r>
            <a:r>
              <a:rPr lang="fr-FR" sz="900" dirty="0" err="1"/>
              <a:t>aquidendit</a:t>
            </a:r>
            <a:r>
              <a:rPr lang="fr-FR" sz="900" dirty="0"/>
              <a:t> </a:t>
            </a:r>
            <a:r>
              <a:rPr lang="fr-FR" sz="900" dirty="0" err="1"/>
              <a:t>quos</a:t>
            </a:r>
            <a:r>
              <a:rPr lang="fr-FR" sz="900" dirty="0"/>
              <a:t> </a:t>
            </a:r>
            <a:r>
              <a:rPr lang="fr-FR" sz="900" dirty="0" err="1"/>
              <a:t>cus</a:t>
            </a:r>
            <a:r>
              <a:rPr lang="fr-FR" sz="900" dirty="0"/>
              <a:t> </a:t>
            </a:r>
            <a:r>
              <a:rPr lang="fr-FR" sz="900" dirty="0" err="1"/>
              <a:t>eiunt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Im </a:t>
            </a:r>
            <a:r>
              <a:rPr lang="fr-FR" sz="900" dirty="0" err="1"/>
              <a:t>enihilita</a:t>
            </a:r>
            <a:r>
              <a:rPr lang="fr-FR" sz="900" dirty="0"/>
              <a:t> </a:t>
            </a:r>
            <a:r>
              <a:rPr lang="fr-FR" sz="900" dirty="0" err="1"/>
              <a:t>dolupta</a:t>
            </a:r>
            <a:r>
              <a:rPr lang="fr-FR" sz="900" dirty="0"/>
              <a:t> </a:t>
            </a:r>
            <a:r>
              <a:rPr lang="fr-FR" sz="900" dirty="0" err="1"/>
              <a:t>ducim</a:t>
            </a:r>
            <a:r>
              <a:rPr lang="fr-FR" sz="900" dirty="0"/>
              <a:t> </a:t>
            </a:r>
            <a:r>
              <a:rPr lang="fr-FR" sz="900" dirty="0" err="1"/>
              <a:t>numendios</a:t>
            </a:r>
            <a:r>
              <a:rPr lang="fr-FR" sz="900" dirty="0"/>
              <a:t> </a:t>
            </a:r>
            <a:r>
              <a:rPr lang="fr-FR" sz="900" dirty="0" err="1"/>
              <a:t>quunt</a:t>
            </a:r>
            <a:r>
              <a:rPr lang="fr-FR" sz="900" dirty="0"/>
              <a:t> qui </a:t>
            </a:r>
            <a:r>
              <a:rPr lang="fr-FR" sz="900" dirty="0" err="1"/>
              <a:t>arion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Sed do </a:t>
            </a:r>
            <a:r>
              <a:rPr lang="fr-FR" sz="900" dirty="0" err="1"/>
              <a:t>eiusmod</a:t>
            </a:r>
            <a:r>
              <a:rPr lang="fr-FR" sz="900" dirty="0"/>
              <a:t> </a:t>
            </a:r>
            <a:r>
              <a:rPr lang="fr-FR" sz="900" dirty="0" err="1"/>
              <a:t>tempor</a:t>
            </a:r>
            <a:r>
              <a:rPr lang="fr-FR" sz="900" dirty="0"/>
              <a:t> </a:t>
            </a:r>
            <a:r>
              <a:rPr lang="fr-FR" sz="900" dirty="0" err="1"/>
              <a:t>incididunt</a:t>
            </a:r>
            <a:r>
              <a:rPr lang="fr-FR" sz="900" dirty="0"/>
              <a:t> ut </a:t>
            </a:r>
            <a:r>
              <a:rPr lang="fr-FR" sz="900" dirty="0" err="1"/>
              <a:t>labore</a:t>
            </a:r>
            <a:r>
              <a:rPr lang="fr-FR" sz="900" dirty="0"/>
              <a:t>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8A5B8E8-0390-E748-B4A2-AC8185823A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336" y="1836421"/>
            <a:ext cx="2448984" cy="4046217"/>
          </a:xfrm>
          <a:prstGeom prst="rect">
            <a:avLst/>
          </a:prstGeom>
        </p:spPr>
        <p:txBody>
          <a:bodyPr lIns="144000" tIns="810000" rIns="144000" bIns="144000"/>
          <a:lstStyle/>
          <a:p>
            <a:pPr algn="ctr"/>
            <a:r>
              <a:rPr lang="fr-FR" sz="1400" dirty="0"/>
              <a:t>BEATAE VITAE</a:t>
            </a:r>
          </a:p>
          <a:p>
            <a:pPr lvl="1"/>
            <a:r>
              <a:rPr lang="fr-FR" sz="1050" dirty="0"/>
              <a:t>Dicta </a:t>
            </a:r>
            <a:r>
              <a:rPr lang="fr-FR" sz="1050" dirty="0" err="1"/>
              <a:t>sunt</a:t>
            </a:r>
            <a:r>
              <a:rPr lang="fr-FR" sz="1050" dirty="0"/>
              <a:t> </a:t>
            </a:r>
            <a:r>
              <a:rPr lang="fr-FR" sz="1050" dirty="0" err="1"/>
              <a:t>explicabo</a:t>
            </a:r>
            <a:r>
              <a:rPr lang="fr-FR" sz="1050" dirty="0"/>
              <a:t>. </a:t>
            </a:r>
            <a:r>
              <a:rPr lang="fr-FR" sz="1050" dirty="0" err="1"/>
              <a:t>Nemo</a:t>
            </a:r>
            <a:r>
              <a:rPr lang="fr-FR" sz="1050" dirty="0"/>
              <a:t> </a:t>
            </a:r>
            <a:r>
              <a:rPr lang="fr-FR" sz="1050" dirty="0" err="1"/>
              <a:t>enim</a:t>
            </a:r>
            <a:r>
              <a:rPr lang="fr-FR" sz="1050" dirty="0"/>
              <a:t> </a:t>
            </a:r>
            <a:r>
              <a:rPr lang="fr-FR" sz="1050" dirty="0" err="1"/>
              <a:t>ipsam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quia </a:t>
            </a:r>
            <a:r>
              <a:rPr lang="fr-FR" sz="1050" dirty="0" err="1"/>
              <a:t>voluptas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aspernatur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odit</a:t>
            </a:r>
            <a:r>
              <a:rPr lang="fr-FR" sz="1050" dirty="0"/>
              <a:t> </a:t>
            </a:r>
            <a:r>
              <a:rPr lang="fr-FR" sz="1050" dirty="0" err="1"/>
              <a:t>aut</a:t>
            </a:r>
            <a:r>
              <a:rPr lang="fr-FR" sz="1050" dirty="0"/>
              <a:t> </a:t>
            </a:r>
            <a:r>
              <a:rPr lang="fr-FR" sz="1050" dirty="0" err="1"/>
              <a:t>fugit</a:t>
            </a:r>
            <a:r>
              <a:rPr lang="fr-FR" sz="1050" dirty="0"/>
              <a:t>, </a:t>
            </a:r>
            <a:r>
              <a:rPr lang="fr-FR" sz="1050" dirty="0" err="1"/>
              <a:t>sed</a:t>
            </a:r>
            <a:r>
              <a:rPr lang="fr-FR" sz="1050" dirty="0"/>
              <a:t> quia </a:t>
            </a:r>
            <a:r>
              <a:rPr lang="fr-FR" sz="1050" dirty="0" err="1"/>
              <a:t>consequuntur</a:t>
            </a:r>
            <a:r>
              <a:rPr lang="fr-FR" sz="1050" dirty="0"/>
              <a:t> </a:t>
            </a:r>
            <a:r>
              <a:rPr lang="fr-FR" sz="1050" dirty="0" err="1"/>
              <a:t>magni</a:t>
            </a:r>
            <a:r>
              <a:rPr lang="fr-FR" sz="1050" dirty="0"/>
              <a:t> </a:t>
            </a:r>
            <a:r>
              <a:rPr lang="fr-FR" sz="1050" dirty="0" err="1"/>
              <a:t>dolores</a:t>
            </a:r>
            <a:r>
              <a:rPr lang="fr-FR" sz="1050" dirty="0"/>
              <a:t> </a:t>
            </a:r>
            <a:r>
              <a:rPr lang="fr-FR" sz="1050" dirty="0" err="1"/>
              <a:t>eos</a:t>
            </a:r>
            <a:r>
              <a:rPr lang="fr-FR" sz="1050" dirty="0"/>
              <a:t> qui </a:t>
            </a:r>
            <a:r>
              <a:rPr lang="fr-FR" sz="1050" dirty="0" err="1"/>
              <a:t>ratione</a:t>
            </a:r>
            <a:r>
              <a:rPr lang="fr-FR" sz="1050" dirty="0"/>
              <a:t> </a:t>
            </a:r>
            <a:r>
              <a:rPr lang="fr-FR" sz="1050" dirty="0" err="1"/>
              <a:t>voluptatem</a:t>
            </a:r>
            <a:r>
              <a:rPr lang="fr-FR" sz="1050" dirty="0"/>
              <a:t> </a:t>
            </a:r>
            <a:r>
              <a:rPr lang="fr-FR" sz="1050" dirty="0" err="1"/>
              <a:t>sequi</a:t>
            </a:r>
            <a:r>
              <a:rPr lang="fr-FR" sz="1050" dirty="0"/>
              <a:t> </a:t>
            </a:r>
            <a:r>
              <a:rPr lang="fr-FR" sz="1050" dirty="0" err="1"/>
              <a:t>nesciunt</a:t>
            </a:r>
            <a:r>
              <a:rPr lang="fr-FR" sz="1050" dirty="0"/>
              <a:t>. </a:t>
            </a:r>
            <a:r>
              <a:rPr lang="fr-FR" sz="1050" dirty="0" err="1"/>
              <a:t>Neque</a:t>
            </a:r>
            <a:r>
              <a:rPr lang="fr-FR" sz="1050" dirty="0"/>
              <a:t> </a:t>
            </a:r>
            <a:r>
              <a:rPr lang="fr-FR" sz="1050" dirty="0" err="1"/>
              <a:t>porro</a:t>
            </a:r>
            <a:r>
              <a:rPr lang="fr-FR" sz="1050" dirty="0"/>
              <a:t> </a:t>
            </a:r>
            <a:r>
              <a:rPr lang="fr-FR" sz="1050" dirty="0" err="1"/>
              <a:t>quisquam</a:t>
            </a:r>
            <a:r>
              <a:rPr lang="fr-FR" sz="1050" dirty="0"/>
              <a:t> est, qui </a:t>
            </a:r>
            <a:r>
              <a:rPr lang="fr-FR" sz="1050" dirty="0" err="1"/>
              <a:t>dolorem</a:t>
            </a:r>
            <a:r>
              <a:rPr lang="fr-FR" sz="1050" dirty="0"/>
              <a:t> </a:t>
            </a:r>
            <a:r>
              <a:rPr lang="fr-FR" sz="1050" dirty="0" err="1"/>
              <a:t>ipsum</a:t>
            </a:r>
            <a:r>
              <a:rPr lang="fr-FR" sz="1050" dirty="0"/>
              <a:t> quia </a:t>
            </a:r>
            <a:r>
              <a:rPr lang="fr-FR" sz="1050" dirty="0" err="1"/>
              <a:t>dolor</a:t>
            </a:r>
            <a:r>
              <a:rPr lang="fr-FR" sz="1050" dirty="0"/>
              <a:t> </a:t>
            </a:r>
            <a:r>
              <a:rPr lang="fr-FR" sz="1050" dirty="0" err="1"/>
              <a:t>sit</a:t>
            </a:r>
            <a:r>
              <a:rPr lang="fr-FR" sz="1050" dirty="0"/>
              <a:t> </a:t>
            </a:r>
            <a:r>
              <a:rPr lang="fr-FR" sz="1050" dirty="0" err="1"/>
              <a:t>amet</a:t>
            </a:r>
            <a:r>
              <a:rPr lang="fr-FR" sz="1050" dirty="0"/>
              <a:t>, </a:t>
            </a:r>
            <a:r>
              <a:rPr lang="fr-FR" sz="1050" dirty="0" err="1"/>
              <a:t>consectetur</a:t>
            </a:r>
            <a:r>
              <a:rPr lang="fr-FR" sz="1050" dirty="0"/>
              <a:t>, </a:t>
            </a:r>
            <a:r>
              <a:rPr lang="fr-FR" sz="1050" dirty="0" err="1"/>
              <a:t>adipisci</a:t>
            </a:r>
            <a:r>
              <a:rPr lang="fr-FR" sz="1050" dirty="0"/>
              <a:t> </a:t>
            </a:r>
            <a:r>
              <a:rPr lang="fr-FR" sz="1050" dirty="0" err="1"/>
              <a:t>velitEssit</a:t>
            </a:r>
            <a:r>
              <a:rPr lang="fr-FR" sz="1050" dirty="0"/>
              <a:t> </a:t>
            </a:r>
            <a:r>
              <a:rPr lang="fr-FR" sz="1050" dirty="0" err="1"/>
              <a:t>aliquissi</a:t>
            </a:r>
            <a:r>
              <a:rPr lang="fr-FR" sz="1050" dirty="0"/>
              <a:t> te </a:t>
            </a:r>
            <a:r>
              <a:rPr lang="fr-FR" sz="1050" dirty="0" err="1"/>
              <a:t>verum</a:t>
            </a:r>
            <a:r>
              <a:rPr lang="fr-FR" sz="1050" dirty="0"/>
              <a:t> </a:t>
            </a:r>
            <a:r>
              <a:rPr lang="fr-FR" sz="1050" dirty="0" err="1"/>
              <a:t>harumquamus</a:t>
            </a:r>
            <a:r>
              <a:rPr lang="fr-FR" sz="1050" dirty="0"/>
              <a:t> </a:t>
            </a:r>
            <a:r>
              <a:rPr lang="fr-FR" sz="1050" dirty="0" err="1"/>
              <a:t>esequatati</a:t>
            </a:r>
            <a:r>
              <a:rPr lang="fr-FR" sz="1050" dirty="0"/>
              <a:t> </a:t>
            </a:r>
            <a:r>
              <a:rPr lang="fr-FR" sz="1050" dirty="0" err="1"/>
              <a:t>doluptur</a:t>
            </a:r>
            <a:r>
              <a:rPr lang="fr-FR" sz="1050" dirty="0"/>
              <a:t> </a:t>
            </a:r>
            <a:r>
              <a:rPr lang="fr-FR" sz="1050" dirty="0" err="1"/>
              <a:t>am</a:t>
            </a:r>
            <a:r>
              <a:rPr lang="fr-FR" sz="1050" dirty="0"/>
              <a:t> que nos </a:t>
            </a:r>
            <a:r>
              <a:rPr lang="fr-FR" sz="1050" dirty="0" err="1"/>
              <a:t>volorum</a:t>
            </a:r>
            <a:r>
              <a:rPr lang="fr-FR" sz="1050" dirty="0"/>
              <a:t>:</a:t>
            </a:r>
          </a:p>
          <a:p>
            <a:pPr lvl="3"/>
            <a:r>
              <a:rPr lang="fr-FR" sz="900" dirty="0"/>
              <a:t>Ut </a:t>
            </a:r>
            <a:r>
              <a:rPr lang="fr-FR" sz="900" dirty="0" err="1"/>
              <a:t>harchit</a:t>
            </a:r>
            <a:r>
              <a:rPr lang="fr-FR" sz="900" dirty="0"/>
              <a:t> </a:t>
            </a:r>
            <a:r>
              <a:rPr lang="fr-FR" sz="900" dirty="0" err="1"/>
              <a:t>aquidendit</a:t>
            </a:r>
            <a:r>
              <a:rPr lang="fr-FR" sz="900" dirty="0"/>
              <a:t> </a:t>
            </a:r>
            <a:r>
              <a:rPr lang="fr-FR" sz="900" dirty="0" err="1"/>
              <a:t>quos</a:t>
            </a:r>
            <a:r>
              <a:rPr lang="fr-FR" sz="900" dirty="0"/>
              <a:t> </a:t>
            </a:r>
            <a:r>
              <a:rPr lang="fr-FR" sz="900" dirty="0" err="1"/>
              <a:t>cus</a:t>
            </a:r>
            <a:r>
              <a:rPr lang="fr-FR" sz="900" dirty="0"/>
              <a:t> </a:t>
            </a:r>
            <a:r>
              <a:rPr lang="fr-FR" sz="900" dirty="0" err="1"/>
              <a:t>eiunt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Im </a:t>
            </a:r>
            <a:r>
              <a:rPr lang="fr-FR" sz="900" dirty="0" err="1"/>
              <a:t>enihilita</a:t>
            </a:r>
            <a:r>
              <a:rPr lang="fr-FR" sz="900" dirty="0"/>
              <a:t> </a:t>
            </a:r>
            <a:r>
              <a:rPr lang="fr-FR" sz="900" dirty="0" err="1"/>
              <a:t>dolupta</a:t>
            </a:r>
            <a:r>
              <a:rPr lang="fr-FR" sz="900" dirty="0"/>
              <a:t> </a:t>
            </a:r>
            <a:r>
              <a:rPr lang="fr-FR" sz="900" dirty="0" err="1"/>
              <a:t>ducim</a:t>
            </a:r>
            <a:r>
              <a:rPr lang="fr-FR" sz="900" dirty="0"/>
              <a:t> </a:t>
            </a:r>
            <a:r>
              <a:rPr lang="fr-FR" sz="900" dirty="0" err="1"/>
              <a:t>numendios</a:t>
            </a:r>
            <a:r>
              <a:rPr lang="fr-FR" sz="900" dirty="0"/>
              <a:t> </a:t>
            </a:r>
            <a:r>
              <a:rPr lang="fr-FR" sz="900" dirty="0" err="1"/>
              <a:t>quunt</a:t>
            </a:r>
            <a:r>
              <a:rPr lang="fr-FR" sz="900" dirty="0"/>
              <a:t> qui </a:t>
            </a:r>
            <a:r>
              <a:rPr lang="fr-FR" sz="900" dirty="0" err="1"/>
              <a:t>arion</a:t>
            </a:r>
            <a:r>
              <a:rPr lang="fr-FR" sz="900" dirty="0"/>
              <a:t> ;</a:t>
            </a:r>
          </a:p>
          <a:p>
            <a:pPr lvl="3"/>
            <a:r>
              <a:rPr lang="fr-FR" sz="900" dirty="0"/>
              <a:t>Sed do </a:t>
            </a:r>
            <a:r>
              <a:rPr lang="fr-FR" sz="900" dirty="0" err="1"/>
              <a:t>eiusmod</a:t>
            </a:r>
            <a:r>
              <a:rPr lang="fr-FR" sz="900" dirty="0"/>
              <a:t> </a:t>
            </a:r>
            <a:r>
              <a:rPr lang="fr-FR" sz="900" dirty="0" err="1"/>
              <a:t>tempor</a:t>
            </a:r>
            <a:r>
              <a:rPr lang="fr-FR" sz="900" dirty="0"/>
              <a:t> </a:t>
            </a:r>
            <a:r>
              <a:rPr lang="fr-FR" sz="900" dirty="0" err="1"/>
              <a:t>incididunt</a:t>
            </a:r>
            <a:r>
              <a:rPr lang="fr-FR" sz="900" dirty="0"/>
              <a:t> ut </a:t>
            </a:r>
            <a:r>
              <a:rPr lang="fr-FR" sz="900" dirty="0" err="1"/>
              <a:t>labore</a:t>
            </a:r>
            <a:r>
              <a:rPr lang="fr-FR" sz="900" dirty="0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A963E22-C9CC-F949-ADE5-88BA829F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04" y="1919717"/>
            <a:ext cx="495696" cy="6373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85A180-408C-DD4F-B3F1-89A84996A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04" y="1976368"/>
            <a:ext cx="580673" cy="5806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9D9461B-2127-E647-8383-5B3D090E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899" y="1976368"/>
            <a:ext cx="509859" cy="58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71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40BA94-E04E-A343-9185-6794D56486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1200" dirty="0"/>
              <a:t>BEATAE VITAE</a:t>
            </a:r>
          </a:p>
          <a:p>
            <a:pPr lvl="1"/>
            <a:r>
              <a:rPr lang="fr-FR" sz="1000" dirty="0"/>
              <a:t>Dicta </a:t>
            </a:r>
            <a:r>
              <a:rPr lang="fr-FR" sz="1000" dirty="0" err="1"/>
              <a:t>sunt</a:t>
            </a:r>
            <a:r>
              <a:rPr lang="fr-FR" sz="1000" dirty="0"/>
              <a:t> </a:t>
            </a:r>
            <a:r>
              <a:rPr lang="fr-FR" sz="1000" dirty="0" err="1"/>
              <a:t>explicabo</a:t>
            </a:r>
            <a:r>
              <a:rPr lang="fr-FR" sz="1000" dirty="0"/>
              <a:t> </a:t>
            </a:r>
            <a:r>
              <a:rPr lang="fr-FR" sz="1000" dirty="0" err="1"/>
              <a:t>nemo</a:t>
            </a:r>
            <a:r>
              <a:rPr lang="fr-FR" sz="1000" dirty="0"/>
              <a:t> </a:t>
            </a:r>
            <a:r>
              <a:rPr lang="fr-FR" sz="1000" dirty="0" err="1"/>
              <a:t>enim</a:t>
            </a:r>
            <a:r>
              <a:rPr lang="fr-FR" sz="1000" dirty="0"/>
              <a:t> </a:t>
            </a:r>
            <a:r>
              <a:rPr lang="fr-FR" sz="1000" dirty="0" err="1"/>
              <a:t>ipsam</a:t>
            </a:r>
            <a:r>
              <a:rPr lang="fr-FR" sz="1000" dirty="0"/>
              <a:t> </a:t>
            </a:r>
            <a:r>
              <a:rPr lang="fr-FR" sz="1000" dirty="0" err="1"/>
              <a:t>voluptatem</a:t>
            </a:r>
            <a:r>
              <a:rPr lang="fr-FR" sz="1000" dirty="0"/>
              <a:t> quia:</a:t>
            </a:r>
          </a:p>
          <a:p>
            <a:pPr lvl="2"/>
            <a:r>
              <a:rPr lang="fr-FR" sz="800" dirty="0"/>
              <a:t>Tem </a:t>
            </a:r>
            <a:r>
              <a:rPr lang="fr-FR" sz="800" dirty="0" err="1"/>
              <a:t>ium</a:t>
            </a:r>
            <a:r>
              <a:rPr lang="fr-FR" sz="800" dirty="0"/>
              <a:t> </a:t>
            </a:r>
            <a:r>
              <a:rPr lang="fr-FR" sz="800" dirty="0" err="1"/>
              <a:t>int</a:t>
            </a:r>
            <a:r>
              <a:rPr lang="fr-FR" sz="800" dirty="0"/>
              <a:t>, que </a:t>
            </a:r>
            <a:r>
              <a:rPr lang="fr-FR" sz="800" dirty="0" err="1"/>
              <a:t>doluptas</a:t>
            </a:r>
            <a:r>
              <a:rPr lang="fr-FR" sz="800" dirty="0"/>
              <a:t> et </a:t>
            </a:r>
            <a:r>
              <a:rPr lang="fr-FR" sz="800" dirty="0" err="1"/>
              <a:t>quis</a:t>
            </a:r>
            <a:r>
              <a:rPr lang="fr-FR" sz="800" dirty="0"/>
              <a:t> </a:t>
            </a:r>
            <a:r>
              <a:rPr lang="fr-FR" sz="800" dirty="0" err="1"/>
              <a:t>nulluptatas</a:t>
            </a:r>
            <a:r>
              <a:rPr lang="fr-FR" sz="800" dirty="0"/>
              <a:t> </a:t>
            </a:r>
            <a:r>
              <a:rPr lang="fr-FR" sz="800" dirty="0" err="1"/>
              <a:t>modi</a:t>
            </a:r>
            <a:r>
              <a:rPr lang="fr-FR" sz="800" dirty="0"/>
              <a:t> </a:t>
            </a:r>
            <a:r>
              <a:rPr lang="fr-FR" sz="800" dirty="0" err="1"/>
              <a:t>dolor</a:t>
            </a:r>
            <a:r>
              <a:rPr lang="fr-FR" sz="800" dirty="0"/>
              <a:t> </a:t>
            </a:r>
            <a:r>
              <a:rPr lang="fr-FR" sz="800" dirty="0" err="1"/>
              <a:t>accum</a:t>
            </a:r>
            <a:r>
              <a:rPr lang="fr-FR" sz="800" dirty="0"/>
              <a:t> que.</a:t>
            </a:r>
          </a:p>
          <a:p>
            <a:pPr lvl="2"/>
            <a:r>
              <a:rPr lang="fr-FR" sz="800" dirty="0" err="1"/>
              <a:t>Essit</a:t>
            </a:r>
            <a:r>
              <a:rPr lang="fr-FR" sz="800" dirty="0"/>
              <a:t> </a:t>
            </a:r>
            <a:r>
              <a:rPr lang="fr-FR" sz="800" dirty="0" err="1"/>
              <a:t>aliquissi</a:t>
            </a:r>
            <a:r>
              <a:rPr lang="fr-FR" sz="800" dirty="0"/>
              <a:t> te </a:t>
            </a:r>
            <a:r>
              <a:rPr lang="fr-FR" sz="800" dirty="0" err="1"/>
              <a:t>verum</a:t>
            </a:r>
            <a:r>
              <a:rPr lang="fr-FR" sz="800" dirty="0"/>
              <a:t> </a:t>
            </a:r>
            <a:r>
              <a:rPr lang="fr-FR" sz="800" dirty="0" err="1"/>
              <a:t>harumquamus</a:t>
            </a:r>
            <a:r>
              <a:rPr lang="fr-FR" sz="800" dirty="0"/>
              <a:t> </a:t>
            </a:r>
            <a:r>
              <a:rPr lang="fr-FR" sz="800" dirty="0" err="1"/>
              <a:t>esequatati</a:t>
            </a:r>
            <a:r>
              <a:rPr lang="fr-FR" sz="800" dirty="0"/>
              <a:t> </a:t>
            </a:r>
            <a:r>
              <a:rPr lang="fr-FR" sz="800" dirty="0" err="1"/>
              <a:t>doluptur</a:t>
            </a:r>
            <a:r>
              <a:rPr lang="fr-FR" sz="800" dirty="0"/>
              <a:t> </a:t>
            </a:r>
            <a:r>
              <a:rPr lang="fr-FR" sz="800" dirty="0" err="1"/>
              <a:t>am</a:t>
            </a:r>
            <a:r>
              <a:rPr lang="fr-FR" sz="800" dirty="0"/>
              <a:t> que nos </a:t>
            </a:r>
            <a:r>
              <a:rPr lang="fr-FR" sz="800" dirty="0" err="1"/>
              <a:t>volorum</a:t>
            </a:r>
            <a:endParaRPr lang="fr-FR" sz="8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B427CE8-FCF1-5948-AFC4-C5271454A71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1200" dirty="0"/>
              <a:t>BEATAE VITAE</a:t>
            </a:r>
          </a:p>
          <a:p>
            <a:pPr lvl="1"/>
            <a:r>
              <a:rPr lang="fr-FR" sz="1000" dirty="0"/>
              <a:t>Dicta </a:t>
            </a:r>
            <a:r>
              <a:rPr lang="fr-FR" sz="1000" dirty="0" err="1"/>
              <a:t>sunt</a:t>
            </a:r>
            <a:r>
              <a:rPr lang="fr-FR" sz="1000" dirty="0"/>
              <a:t> </a:t>
            </a:r>
            <a:r>
              <a:rPr lang="fr-FR" sz="1000" dirty="0" err="1"/>
              <a:t>explicabo</a:t>
            </a:r>
            <a:r>
              <a:rPr lang="fr-FR" sz="1000" dirty="0"/>
              <a:t> </a:t>
            </a:r>
            <a:r>
              <a:rPr lang="fr-FR" sz="1000" dirty="0" err="1"/>
              <a:t>nemo</a:t>
            </a:r>
            <a:r>
              <a:rPr lang="fr-FR" sz="1000" dirty="0"/>
              <a:t> </a:t>
            </a:r>
            <a:r>
              <a:rPr lang="fr-FR" sz="1000" dirty="0" err="1"/>
              <a:t>enim</a:t>
            </a:r>
            <a:r>
              <a:rPr lang="fr-FR" sz="1000" dirty="0"/>
              <a:t> </a:t>
            </a:r>
            <a:r>
              <a:rPr lang="fr-FR" sz="1000" dirty="0" err="1"/>
              <a:t>ipsam</a:t>
            </a:r>
            <a:r>
              <a:rPr lang="fr-FR" sz="1000" dirty="0"/>
              <a:t> </a:t>
            </a:r>
            <a:r>
              <a:rPr lang="fr-FR" sz="1000" dirty="0" err="1"/>
              <a:t>voluptatem</a:t>
            </a:r>
            <a:r>
              <a:rPr lang="fr-FR" sz="1000" dirty="0"/>
              <a:t> quia:</a:t>
            </a:r>
          </a:p>
          <a:p>
            <a:pPr lvl="2"/>
            <a:r>
              <a:rPr lang="fr-FR" sz="800" dirty="0"/>
              <a:t>Tem </a:t>
            </a:r>
            <a:r>
              <a:rPr lang="fr-FR" sz="800" dirty="0" err="1"/>
              <a:t>ium</a:t>
            </a:r>
            <a:r>
              <a:rPr lang="fr-FR" sz="800" dirty="0"/>
              <a:t> </a:t>
            </a:r>
            <a:r>
              <a:rPr lang="fr-FR" sz="800" dirty="0" err="1"/>
              <a:t>int</a:t>
            </a:r>
            <a:r>
              <a:rPr lang="fr-FR" sz="800" dirty="0"/>
              <a:t>, que </a:t>
            </a:r>
            <a:r>
              <a:rPr lang="fr-FR" sz="800" dirty="0" err="1"/>
              <a:t>doluptas</a:t>
            </a:r>
            <a:r>
              <a:rPr lang="fr-FR" sz="800" dirty="0"/>
              <a:t> et </a:t>
            </a:r>
            <a:r>
              <a:rPr lang="fr-FR" sz="800" dirty="0" err="1"/>
              <a:t>quis</a:t>
            </a:r>
            <a:r>
              <a:rPr lang="fr-FR" sz="800" dirty="0"/>
              <a:t> </a:t>
            </a:r>
            <a:r>
              <a:rPr lang="fr-FR" sz="800" dirty="0" err="1"/>
              <a:t>nulluptatas</a:t>
            </a:r>
            <a:r>
              <a:rPr lang="fr-FR" sz="800" dirty="0"/>
              <a:t> </a:t>
            </a:r>
            <a:r>
              <a:rPr lang="fr-FR" sz="800" dirty="0" err="1"/>
              <a:t>modi</a:t>
            </a:r>
            <a:r>
              <a:rPr lang="fr-FR" sz="800" dirty="0"/>
              <a:t> </a:t>
            </a:r>
            <a:r>
              <a:rPr lang="fr-FR" sz="800" dirty="0" err="1"/>
              <a:t>dolor</a:t>
            </a:r>
            <a:r>
              <a:rPr lang="fr-FR" sz="800" dirty="0"/>
              <a:t> </a:t>
            </a:r>
            <a:r>
              <a:rPr lang="fr-FR" sz="800" dirty="0" err="1"/>
              <a:t>accum</a:t>
            </a:r>
            <a:r>
              <a:rPr lang="fr-FR" sz="800" dirty="0"/>
              <a:t> que.</a:t>
            </a:r>
          </a:p>
          <a:p>
            <a:pPr lvl="2"/>
            <a:r>
              <a:rPr lang="fr-FR" sz="800" dirty="0" err="1"/>
              <a:t>Essit</a:t>
            </a:r>
            <a:r>
              <a:rPr lang="fr-FR" sz="800" dirty="0"/>
              <a:t> </a:t>
            </a:r>
            <a:r>
              <a:rPr lang="fr-FR" sz="800" dirty="0" err="1"/>
              <a:t>aliquissi</a:t>
            </a:r>
            <a:r>
              <a:rPr lang="fr-FR" sz="800" dirty="0"/>
              <a:t> te </a:t>
            </a:r>
            <a:r>
              <a:rPr lang="fr-FR" sz="800" dirty="0" err="1"/>
              <a:t>verum</a:t>
            </a:r>
            <a:r>
              <a:rPr lang="fr-FR" sz="800" dirty="0"/>
              <a:t> </a:t>
            </a:r>
            <a:r>
              <a:rPr lang="fr-FR" sz="800" dirty="0" err="1"/>
              <a:t>harumquamus</a:t>
            </a:r>
            <a:r>
              <a:rPr lang="fr-FR" sz="800" dirty="0"/>
              <a:t> </a:t>
            </a:r>
            <a:r>
              <a:rPr lang="fr-FR" sz="800" dirty="0" err="1"/>
              <a:t>esequatati</a:t>
            </a:r>
            <a:r>
              <a:rPr lang="fr-FR" sz="800" dirty="0"/>
              <a:t> </a:t>
            </a:r>
            <a:r>
              <a:rPr lang="fr-FR" sz="800" dirty="0" err="1"/>
              <a:t>doluptur</a:t>
            </a:r>
            <a:r>
              <a:rPr lang="fr-FR" sz="800" dirty="0"/>
              <a:t> </a:t>
            </a:r>
            <a:r>
              <a:rPr lang="fr-FR" sz="800" dirty="0" err="1"/>
              <a:t>am</a:t>
            </a:r>
            <a:r>
              <a:rPr lang="fr-FR" sz="800" dirty="0"/>
              <a:t> que nos </a:t>
            </a:r>
            <a:r>
              <a:rPr lang="fr-FR" sz="800" dirty="0" err="1"/>
              <a:t>volorum</a:t>
            </a:r>
            <a:endParaRPr lang="fr-FR" sz="800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6F7BE0-83B3-274A-8252-759D8883455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1200" dirty="0"/>
              <a:t>BEATAE VITAE</a:t>
            </a:r>
          </a:p>
          <a:p>
            <a:pPr lvl="1"/>
            <a:r>
              <a:rPr lang="fr-FR" sz="1000" dirty="0"/>
              <a:t>Dicta </a:t>
            </a:r>
            <a:r>
              <a:rPr lang="fr-FR" sz="1000" dirty="0" err="1"/>
              <a:t>sunt</a:t>
            </a:r>
            <a:r>
              <a:rPr lang="fr-FR" sz="1000" dirty="0"/>
              <a:t> </a:t>
            </a:r>
            <a:r>
              <a:rPr lang="fr-FR" sz="1000" dirty="0" err="1"/>
              <a:t>explicabo</a:t>
            </a:r>
            <a:r>
              <a:rPr lang="fr-FR" sz="1000" dirty="0"/>
              <a:t> </a:t>
            </a:r>
            <a:r>
              <a:rPr lang="fr-FR" sz="1000" dirty="0" err="1"/>
              <a:t>nemo</a:t>
            </a:r>
            <a:r>
              <a:rPr lang="fr-FR" sz="1000" dirty="0"/>
              <a:t> </a:t>
            </a:r>
            <a:r>
              <a:rPr lang="fr-FR" sz="1000" dirty="0" err="1"/>
              <a:t>enim</a:t>
            </a:r>
            <a:r>
              <a:rPr lang="fr-FR" sz="1000" dirty="0"/>
              <a:t> </a:t>
            </a:r>
            <a:r>
              <a:rPr lang="fr-FR" sz="1000" dirty="0" err="1"/>
              <a:t>ipsam</a:t>
            </a:r>
            <a:r>
              <a:rPr lang="fr-FR" sz="1000" dirty="0"/>
              <a:t> </a:t>
            </a:r>
            <a:r>
              <a:rPr lang="fr-FR" sz="1000" dirty="0" err="1"/>
              <a:t>voluptatem</a:t>
            </a:r>
            <a:r>
              <a:rPr lang="fr-FR" sz="1000" dirty="0"/>
              <a:t> quia:</a:t>
            </a:r>
          </a:p>
          <a:p>
            <a:pPr lvl="2"/>
            <a:r>
              <a:rPr lang="fr-FR" sz="800" dirty="0"/>
              <a:t>Tem </a:t>
            </a:r>
            <a:r>
              <a:rPr lang="fr-FR" sz="800" dirty="0" err="1"/>
              <a:t>ium</a:t>
            </a:r>
            <a:r>
              <a:rPr lang="fr-FR" sz="800" dirty="0"/>
              <a:t> </a:t>
            </a:r>
            <a:r>
              <a:rPr lang="fr-FR" sz="800" dirty="0" err="1"/>
              <a:t>int</a:t>
            </a:r>
            <a:r>
              <a:rPr lang="fr-FR" sz="800" dirty="0"/>
              <a:t>, que </a:t>
            </a:r>
            <a:r>
              <a:rPr lang="fr-FR" sz="800" dirty="0" err="1"/>
              <a:t>doluptas</a:t>
            </a:r>
            <a:r>
              <a:rPr lang="fr-FR" sz="800" dirty="0"/>
              <a:t> et </a:t>
            </a:r>
            <a:r>
              <a:rPr lang="fr-FR" sz="800" dirty="0" err="1"/>
              <a:t>quis</a:t>
            </a:r>
            <a:r>
              <a:rPr lang="fr-FR" sz="800" dirty="0"/>
              <a:t> </a:t>
            </a:r>
            <a:r>
              <a:rPr lang="fr-FR" sz="800" dirty="0" err="1"/>
              <a:t>nulluptatas</a:t>
            </a:r>
            <a:r>
              <a:rPr lang="fr-FR" sz="800" dirty="0"/>
              <a:t> </a:t>
            </a:r>
            <a:r>
              <a:rPr lang="fr-FR" sz="800" dirty="0" err="1"/>
              <a:t>modi</a:t>
            </a:r>
            <a:r>
              <a:rPr lang="fr-FR" sz="800" dirty="0"/>
              <a:t> </a:t>
            </a:r>
            <a:r>
              <a:rPr lang="fr-FR" sz="800" dirty="0" err="1"/>
              <a:t>dolor</a:t>
            </a:r>
            <a:r>
              <a:rPr lang="fr-FR" sz="800" dirty="0"/>
              <a:t> </a:t>
            </a:r>
            <a:r>
              <a:rPr lang="fr-FR" sz="800" dirty="0" err="1"/>
              <a:t>accum</a:t>
            </a:r>
            <a:r>
              <a:rPr lang="fr-FR" sz="800" dirty="0"/>
              <a:t> que.</a:t>
            </a:r>
          </a:p>
          <a:p>
            <a:pPr lvl="2"/>
            <a:r>
              <a:rPr lang="fr-FR" sz="800" dirty="0" err="1"/>
              <a:t>Essit</a:t>
            </a:r>
            <a:r>
              <a:rPr lang="fr-FR" sz="800" dirty="0"/>
              <a:t> </a:t>
            </a:r>
            <a:r>
              <a:rPr lang="fr-FR" sz="800" dirty="0" err="1"/>
              <a:t>aliquissi</a:t>
            </a:r>
            <a:r>
              <a:rPr lang="fr-FR" sz="800" dirty="0"/>
              <a:t> te </a:t>
            </a:r>
            <a:r>
              <a:rPr lang="fr-FR" sz="800" dirty="0" err="1"/>
              <a:t>verum</a:t>
            </a:r>
            <a:r>
              <a:rPr lang="fr-FR" sz="800" dirty="0"/>
              <a:t> </a:t>
            </a:r>
            <a:r>
              <a:rPr lang="fr-FR" sz="800" dirty="0" err="1"/>
              <a:t>harumquamus</a:t>
            </a:r>
            <a:r>
              <a:rPr lang="fr-FR" sz="800" dirty="0"/>
              <a:t> </a:t>
            </a:r>
            <a:r>
              <a:rPr lang="fr-FR" sz="800" dirty="0" err="1"/>
              <a:t>esequatati</a:t>
            </a:r>
            <a:r>
              <a:rPr lang="fr-FR" sz="800" dirty="0"/>
              <a:t> </a:t>
            </a:r>
            <a:r>
              <a:rPr lang="fr-FR" sz="800" dirty="0" err="1"/>
              <a:t>doluptur</a:t>
            </a:r>
            <a:r>
              <a:rPr lang="fr-FR" sz="800" dirty="0"/>
              <a:t> </a:t>
            </a:r>
            <a:r>
              <a:rPr lang="fr-FR" sz="800" dirty="0" err="1"/>
              <a:t>am</a:t>
            </a:r>
            <a:r>
              <a:rPr lang="fr-FR" sz="800" dirty="0"/>
              <a:t> que nos </a:t>
            </a:r>
            <a:r>
              <a:rPr lang="fr-FR" sz="800" dirty="0" err="1"/>
              <a:t>volorum</a:t>
            </a:r>
            <a:endParaRPr lang="fr-FR" sz="800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A309E4-2FE6-044E-B7C6-838B50F88A6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sz="1200" dirty="0"/>
              <a:t>BEATAE VITAE</a:t>
            </a:r>
          </a:p>
          <a:p>
            <a:pPr lvl="1"/>
            <a:r>
              <a:rPr lang="fr-FR" sz="1000" dirty="0"/>
              <a:t>Dicta </a:t>
            </a:r>
            <a:r>
              <a:rPr lang="fr-FR" sz="1000" dirty="0" err="1"/>
              <a:t>sunt</a:t>
            </a:r>
            <a:r>
              <a:rPr lang="fr-FR" sz="1000" dirty="0"/>
              <a:t> </a:t>
            </a:r>
            <a:r>
              <a:rPr lang="fr-FR" sz="1000" dirty="0" err="1"/>
              <a:t>explicabo</a:t>
            </a:r>
            <a:r>
              <a:rPr lang="fr-FR" sz="1000" dirty="0"/>
              <a:t> </a:t>
            </a:r>
            <a:r>
              <a:rPr lang="fr-FR" sz="1000" dirty="0" err="1"/>
              <a:t>nemo</a:t>
            </a:r>
            <a:r>
              <a:rPr lang="fr-FR" sz="1000" dirty="0"/>
              <a:t> </a:t>
            </a:r>
            <a:r>
              <a:rPr lang="fr-FR" sz="1000" dirty="0" err="1"/>
              <a:t>enim</a:t>
            </a:r>
            <a:r>
              <a:rPr lang="fr-FR" sz="1000" dirty="0"/>
              <a:t> </a:t>
            </a:r>
            <a:r>
              <a:rPr lang="fr-FR" sz="1000" dirty="0" err="1"/>
              <a:t>ipsam</a:t>
            </a:r>
            <a:r>
              <a:rPr lang="fr-FR" sz="1000" dirty="0"/>
              <a:t> </a:t>
            </a:r>
            <a:r>
              <a:rPr lang="fr-FR" sz="1000" dirty="0" err="1"/>
              <a:t>voluptatem</a:t>
            </a:r>
            <a:r>
              <a:rPr lang="fr-FR" sz="1000" dirty="0"/>
              <a:t> quia:</a:t>
            </a:r>
          </a:p>
          <a:p>
            <a:pPr lvl="2"/>
            <a:r>
              <a:rPr lang="fr-FR" sz="800" dirty="0"/>
              <a:t>Tem </a:t>
            </a:r>
            <a:r>
              <a:rPr lang="fr-FR" sz="800" dirty="0" err="1"/>
              <a:t>ium</a:t>
            </a:r>
            <a:r>
              <a:rPr lang="fr-FR" sz="800" dirty="0"/>
              <a:t> </a:t>
            </a:r>
            <a:r>
              <a:rPr lang="fr-FR" sz="800" dirty="0" err="1"/>
              <a:t>int</a:t>
            </a:r>
            <a:r>
              <a:rPr lang="fr-FR" sz="800" dirty="0"/>
              <a:t>, que </a:t>
            </a:r>
            <a:r>
              <a:rPr lang="fr-FR" sz="800" dirty="0" err="1"/>
              <a:t>doluptas</a:t>
            </a:r>
            <a:r>
              <a:rPr lang="fr-FR" sz="800" dirty="0"/>
              <a:t> et </a:t>
            </a:r>
            <a:r>
              <a:rPr lang="fr-FR" sz="800" dirty="0" err="1"/>
              <a:t>quis</a:t>
            </a:r>
            <a:r>
              <a:rPr lang="fr-FR" sz="800" dirty="0"/>
              <a:t> </a:t>
            </a:r>
            <a:r>
              <a:rPr lang="fr-FR" sz="800" dirty="0" err="1"/>
              <a:t>nulluptatas</a:t>
            </a:r>
            <a:r>
              <a:rPr lang="fr-FR" sz="800" dirty="0"/>
              <a:t> </a:t>
            </a:r>
            <a:r>
              <a:rPr lang="fr-FR" sz="800" dirty="0" err="1"/>
              <a:t>modi</a:t>
            </a:r>
            <a:r>
              <a:rPr lang="fr-FR" sz="800" dirty="0"/>
              <a:t> </a:t>
            </a:r>
            <a:r>
              <a:rPr lang="fr-FR" sz="800" dirty="0" err="1"/>
              <a:t>dolor</a:t>
            </a:r>
            <a:r>
              <a:rPr lang="fr-FR" sz="800" dirty="0"/>
              <a:t> </a:t>
            </a:r>
            <a:r>
              <a:rPr lang="fr-FR" sz="800" dirty="0" err="1"/>
              <a:t>accum</a:t>
            </a:r>
            <a:r>
              <a:rPr lang="fr-FR" sz="800" dirty="0"/>
              <a:t> que.</a:t>
            </a:r>
          </a:p>
          <a:p>
            <a:pPr lvl="2"/>
            <a:r>
              <a:rPr lang="fr-FR" sz="800" dirty="0" err="1"/>
              <a:t>Essit</a:t>
            </a:r>
            <a:r>
              <a:rPr lang="fr-FR" sz="800" dirty="0"/>
              <a:t> </a:t>
            </a:r>
            <a:r>
              <a:rPr lang="fr-FR" sz="800" dirty="0" err="1"/>
              <a:t>aliquissi</a:t>
            </a:r>
            <a:r>
              <a:rPr lang="fr-FR" sz="800" dirty="0"/>
              <a:t> te </a:t>
            </a:r>
            <a:r>
              <a:rPr lang="fr-FR" sz="800" dirty="0" err="1"/>
              <a:t>verum</a:t>
            </a:r>
            <a:r>
              <a:rPr lang="fr-FR" sz="800" dirty="0"/>
              <a:t> </a:t>
            </a:r>
            <a:r>
              <a:rPr lang="fr-FR" sz="800" dirty="0" err="1"/>
              <a:t>harumquamus</a:t>
            </a:r>
            <a:r>
              <a:rPr lang="fr-FR" sz="800" dirty="0"/>
              <a:t> </a:t>
            </a:r>
            <a:r>
              <a:rPr lang="fr-FR" sz="800" dirty="0" err="1"/>
              <a:t>esequatati</a:t>
            </a:r>
            <a:r>
              <a:rPr lang="fr-FR" sz="800" dirty="0"/>
              <a:t> </a:t>
            </a:r>
            <a:r>
              <a:rPr lang="fr-FR" sz="800" dirty="0" err="1"/>
              <a:t>doluptur</a:t>
            </a:r>
            <a:r>
              <a:rPr lang="fr-FR" sz="800" dirty="0"/>
              <a:t> </a:t>
            </a:r>
            <a:r>
              <a:rPr lang="fr-FR" sz="800" dirty="0" err="1"/>
              <a:t>am</a:t>
            </a:r>
            <a:r>
              <a:rPr lang="fr-FR" sz="800" dirty="0"/>
              <a:t> que nos </a:t>
            </a:r>
            <a:r>
              <a:rPr lang="fr-FR" sz="800" dirty="0" err="1"/>
              <a:t>volorum</a:t>
            </a:r>
            <a:endParaRPr lang="fr-FR" sz="800" dirty="0"/>
          </a:p>
        </p:txBody>
      </p:sp>
      <p:sp>
        <p:nvSpPr>
          <p:cNvPr id="22" name="Espace réservé du pied de page 5">
            <a:extLst>
              <a:ext uri="{FF2B5EF4-FFF2-40B4-BE49-F238E27FC236}">
                <a16:creationId xmlns:a16="http://schemas.microsoft.com/office/drawing/2014/main" id="{E80682A4-6A83-6943-B559-581A526ED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73FACD-C472-794C-8F77-1BB1554707E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571936-ABA6-DA4D-B067-2F619EDA1D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28" name="Espace réservé du contenu 27">
            <a:extLst>
              <a:ext uri="{FF2B5EF4-FFF2-40B4-BE49-F238E27FC236}">
                <a16:creationId xmlns:a16="http://schemas.microsoft.com/office/drawing/2014/main" id="{4029E5B3-E39C-7C47-8444-714E54FFEFE0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938" y="3945925"/>
            <a:ext cx="1790700" cy="1936712"/>
          </a:xfrm>
        </p:spPr>
      </p:pic>
      <p:pic>
        <p:nvPicPr>
          <p:cNvPr id="30" name="Espace réservé du contenu 29">
            <a:extLst>
              <a:ext uri="{FF2B5EF4-FFF2-40B4-BE49-F238E27FC236}">
                <a16:creationId xmlns:a16="http://schemas.microsoft.com/office/drawing/2014/main" id="{84DC424C-6A92-F14C-843A-39CEC8758E57}"/>
              </a:ext>
            </a:extLst>
          </p:cNvPr>
          <p:cNvPicPr>
            <a:picLocks noGrp="1" noChangeAspect="1"/>
          </p:cNvPicPr>
          <p:nvPr>
            <p:ph sz="quarter" idx="2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0613" y="3945924"/>
            <a:ext cx="1790700" cy="1936711"/>
          </a:xfrm>
        </p:spPr>
      </p:pic>
      <p:pic>
        <p:nvPicPr>
          <p:cNvPr id="32" name="Espace réservé du contenu 31">
            <a:extLst>
              <a:ext uri="{FF2B5EF4-FFF2-40B4-BE49-F238E27FC236}">
                <a16:creationId xmlns:a16="http://schemas.microsoft.com/office/drawing/2014/main" id="{2EFC1C5F-1D0C-1B43-B38C-E0B5C42A37BA}"/>
              </a:ext>
            </a:extLst>
          </p:cNvPr>
          <p:cNvPicPr>
            <a:picLocks noGrp="1" noChangeAspect="1"/>
          </p:cNvPicPr>
          <p:nvPr>
            <p:ph sz="quarter" idx="2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875" y="3945924"/>
            <a:ext cx="1790700" cy="1936711"/>
          </a:xfrm>
        </p:spPr>
      </p:pic>
      <p:pic>
        <p:nvPicPr>
          <p:cNvPr id="34" name="Espace réservé du contenu 33">
            <a:extLst>
              <a:ext uri="{FF2B5EF4-FFF2-40B4-BE49-F238E27FC236}">
                <a16:creationId xmlns:a16="http://schemas.microsoft.com/office/drawing/2014/main" id="{C6D1D222-0CAF-5C4C-80D7-A132A6AADD15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945923"/>
            <a:ext cx="1790700" cy="1936711"/>
          </a:xfrm>
        </p:spPr>
      </p:pic>
    </p:spTree>
    <p:extLst>
      <p:ext uri="{BB962C8B-B14F-4D97-AF65-F5344CB8AC3E}">
        <p14:creationId xmlns:p14="http://schemas.microsoft.com/office/powerpoint/2010/main" val="3397833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BD07FBA-29C7-2749-BBAB-C9D8A164AD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At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vero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eos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accusamus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iusto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odio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dignissimos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ducimus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qui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blanditiis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praesentium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voluptatum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deleniti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atque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corrupti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quos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dolores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et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quas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molestias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excepturi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sint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occaecati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cupiditate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non provident,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similique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fr-FR" sz="1050" b="0" dirty="0" err="1">
                <a:solidFill>
                  <a:schemeClr val="tx2"/>
                </a:solidFill>
                <a:latin typeface="Arial" panose="020B0604020202020204" pitchFamily="34" charset="0"/>
              </a:rPr>
              <a:t>sunt</a:t>
            </a:r>
            <a:r>
              <a:rPr lang="fr-FR" sz="1050" b="0" dirty="0">
                <a:solidFill>
                  <a:schemeClr val="tx2"/>
                </a:solidFill>
                <a:latin typeface="Arial" panose="020B0604020202020204" pitchFamily="34" charset="0"/>
              </a:rPr>
              <a:t> in culpa.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72068C49-6252-8F4D-9B0A-B85C2B1147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4678" y="1"/>
            <a:ext cx="3006672" cy="5741314"/>
          </a:xfrm>
        </p:spPr>
      </p:pic>
    </p:spTree>
    <p:extLst>
      <p:ext uri="{BB962C8B-B14F-4D97-AF65-F5344CB8AC3E}">
        <p14:creationId xmlns:p14="http://schemas.microsoft.com/office/powerpoint/2010/main" val="3017342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CC02275F-9C92-E349-AF0C-31D223E1E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C6627E-67A2-294A-B93B-721949580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non.</a:t>
            </a:r>
          </a:p>
        </p:txBody>
      </p:sp>
    </p:spTree>
    <p:extLst>
      <p:ext uri="{BB962C8B-B14F-4D97-AF65-F5344CB8AC3E}">
        <p14:creationId xmlns:p14="http://schemas.microsoft.com/office/powerpoint/2010/main" val="229153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8F51C8EA-B470-6040-8685-9DE92ACD03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68F66-68F6-314F-9633-B089981F1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non.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2943A4A-8635-3B4A-9C4A-12B89924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E477065-DF84-0243-A227-39C6305C5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76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8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8F51C8EA-B470-6040-8685-9DE92ACD03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768F66-68F6-314F-9633-B089981F19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non.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F2943A4A-8635-3B4A-9C4A-12B89924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80000" y="1080000"/>
            <a:ext cx="487681" cy="487681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E477065-DF84-0243-A227-39C6305C5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576319" y="5290319"/>
            <a:ext cx="487681" cy="48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0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E6D77B00-DF11-AF4D-AD78-F1B1053275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7425" y="0"/>
            <a:ext cx="6886575" cy="5248275"/>
          </a:xfrm>
          <a:noFill/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C97D93-2184-AD44-89C4-2EA5693EE2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2335" y="3882530"/>
            <a:ext cx="5215761" cy="1835370"/>
          </a:xfrm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  <a:p>
            <a:pPr lvl="1"/>
            <a:r>
              <a:rPr lang="fr-FR" dirty="0"/>
              <a:t>NAME SURNAME</a:t>
            </a:r>
          </a:p>
          <a:p>
            <a:pPr lvl="2"/>
            <a:r>
              <a:rPr lang="fr-FR" dirty="0"/>
              <a:t>DD </a:t>
            </a:r>
            <a:r>
              <a:rPr lang="fr-FR" dirty="0" err="1"/>
              <a:t>month</a:t>
            </a:r>
            <a:r>
              <a:rPr lang="fr-FR" dirty="0"/>
              <a:t> YYYY</a:t>
            </a:r>
          </a:p>
        </p:txBody>
      </p:sp>
    </p:spTree>
    <p:extLst>
      <p:ext uri="{BB962C8B-B14F-4D97-AF65-F5344CB8AC3E}">
        <p14:creationId xmlns:p14="http://schemas.microsoft.com/office/powerpoint/2010/main" val="4165846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5">
            <a:extLst>
              <a:ext uri="{FF2B5EF4-FFF2-40B4-BE49-F238E27FC236}">
                <a16:creationId xmlns:a16="http://schemas.microsoft.com/office/drawing/2014/main" id="{4F9567DC-AC64-9449-A6F1-03078C514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85DD53-3D99-4742-94CE-4E880BD9A40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B978B0-E4B7-C849-A271-61FBCEB59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76520C-898D-8F44-B447-3AF6741B41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QUI DOLOREM IPSUM</a:t>
            </a:r>
          </a:p>
          <a:p>
            <a:pPr lvl="2"/>
            <a:r>
              <a:rPr lang="fr-FR" dirty="0"/>
              <a:t>Ut </a:t>
            </a:r>
            <a:r>
              <a:rPr lang="fr-FR" dirty="0" err="1"/>
              <a:t>enim</a:t>
            </a:r>
            <a:r>
              <a:rPr lang="fr-FR" dirty="0"/>
              <a:t> 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.</a:t>
            </a:r>
          </a:p>
          <a:p>
            <a:pPr lvl="2"/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autem</a:t>
            </a:r>
            <a:r>
              <a:rPr lang="fr-FR" dirty="0"/>
              <a:t>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.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126CAAC-004E-5C4C-A647-9D06B422AD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SOURCES: BIGSTUDY 2020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A09C625-68EF-EE4C-941F-CF5233D97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745968"/>
              </p:ext>
            </p:extLst>
          </p:nvPr>
        </p:nvGraphicFramePr>
        <p:xfrm>
          <a:off x="1140976" y="1966365"/>
          <a:ext cx="3415121" cy="380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0022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pied de page 5">
            <a:extLst>
              <a:ext uri="{FF2B5EF4-FFF2-40B4-BE49-F238E27FC236}">
                <a16:creationId xmlns:a16="http://schemas.microsoft.com/office/drawing/2014/main" id="{AE4547DA-2968-814B-92BC-C00E786CE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99A6043-383B-0245-820A-CB83A96D4300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5A3A7F-8A51-1C4A-81CB-E6092BDB31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br>
              <a:rPr lang="fr-FR" dirty="0"/>
            </a:br>
            <a:r>
              <a:rPr lang="fr-FR" dirty="0"/>
              <a:t>00,000 m</a:t>
            </a:r>
            <a:r>
              <a:rPr lang="fr-FR" baseline="30000" dirty="0"/>
              <a:t>2</a:t>
            </a:r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03022B5E-F0F9-884A-B58D-D505C67215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357" y="1836422"/>
            <a:ext cx="3965883" cy="4046217"/>
          </a:xfrm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F738E43-D897-094D-A12D-51B050ACD0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2441" y="1528926"/>
            <a:ext cx="3963879" cy="4046217"/>
          </a:xfr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F71695A-23D0-4C4E-91AD-623CAA24B258}"/>
              </a:ext>
            </a:extLst>
          </p:cNvPr>
          <p:cNvSpPr/>
          <p:nvPr/>
        </p:nvSpPr>
        <p:spPr>
          <a:xfrm>
            <a:off x="6701245" y="3455962"/>
            <a:ext cx="130628" cy="13062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AF7EE1-144B-5447-A876-770A0C0F666F}"/>
              </a:ext>
            </a:extLst>
          </p:cNvPr>
          <p:cNvSpPr/>
          <p:nvPr/>
        </p:nvSpPr>
        <p:spPr>
          <a:xfrm>
            <a:off x="6492957" y="3145879"/>
            <a:ext cx="547202" cy="262277"/>
          </a:xfrm>
          <a:prstGeom prst="rect">
            <a:avLst/>
          </a:prstGeom>
          <a:solidFill>
            <a:schemeClr val="bg2"/>
          </a:solidFill>
        </p:spPr>
        <p:txBody>
          <a:bodyPr wrap="none" tIns="27000" bIns="27000" anchor="ctr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Franklin Gothic Demi Cond" panose="020B0603020102020204" pitchFamily="34" charset="0"/>
                <a:ea typeface="Arial Black" charset="0"/>
                <a:cs typeface="Arial" panose="020B0604020202020204" pitchFamily="34" charset="0"/>
              </a:rPr>
              <a:t>NOVA</a:t>
            </a:r>
            <a:endParaRPr lang="fr-FR" sz="1350" b="1" dirty="0">
              <a:solidFill>
                <a:schemeClr val="bg1"/>
              </a:solidFill>
              <a:latin typeface="Franklin Gothic Demi Cond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46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829" y="6506031"/>
            <a:ext cx="6930342" cy="215444"/>
          </a:xfrm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41FE57C-205F-E24E-BF2A-7C5E65FE777C}"/>
              </a:ext>
            </a:extLst>
          </p:cNvPr>
          <p:cNvSpPr txBox="1"/>
          <p:nvPr/>
        </p:nvSpPr>
        <p:spPr>
          <a:xfrm>
            <a:off x="1096024" y="2573558"/>
            <a:ext cx="671513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segments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C0CBD13-8A7E-6742-9141-E880A82B40E4}"/>
              </a:ext>
            </a:extLst>
          </p:cNvPr>
          <p:cNvSpPr txBox="1"/>
          <p:nvPr/>
        </p:nvSpPr>
        <p:spPr>
          <a:xfrm>
            <a:off x="2119093" y="2573558"/>
            <a:ext cx="671513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9792CDD-FA9D-E244-B11F-3179BA7955A8}"/>
              </a:ext>
            </a:extLst>
          </p:cNvPr>
          <p:cNvSpPr txBox="1"/>
          <p:nvPr/>
        </p:nvSpPr>
        <p:spPr>
          <a:xfrm>
            <a:off x="4269327" y="2573558"/>
            <a:ext cx="824231" cy="2539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competencies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7453EDB-F677-AF4D-98F3-74B0F74296A8}"/>
              </a:ext>
            </a:extLst>
          </p:cNvPr>
          <p:cNvSpPr txBox="1"/>
          <p:nvPr/>
        </p:nvSpPr>
        <p:spPr>
          <a:xfrm>
            <a:off x="3155636" y="2573558"/>
            <a:ext cx="824230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model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6D04C00-8383-C64A-8838-81DDCBF847C8}"/>
              </a:ext>
            </a:extLst>
          </p:cNvPr>
          <p:cNvSpPr txBox="1"/>
          <p:nvPr/>
        </p:nvSpPr>
        <p:spPr>
          <a:xfrm>
            <a:off x="5301608" y="2573558"/>
            <a:ext cx="868409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Cityscape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E64B52DF-C934-B644-A758-C9A125C07924}"/>
              </a:ext>
            </a:extLst>
          </p:cNvPr>
          <p:cNvSpPr txBox="1"/>
          <p:nvPr/>
        </p:nvSpPr>
        <p:spPr>
          <a:xfrm>
            <a:off x="975360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Commercialisation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5258DA33-2CE9-7340-9DBF-8C15356C9CE7}"/>
              </a:ext>
            </a:extLst>
          </p:cNvPr>
          <p:cNvSpPr txBox="1"/>
          <p:nvPr/>
        </p:nvSpPr>
        <p:spPr>
          <a:xfrm>
            <a:off x="1998429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Conceptualisation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74137D3-D220-B944-92C6-8E1D65ADD105}"/>
              </a:ext>
            </a:extLst>
          </p:cNvPr>
          <p:cNvSpPr txBox="1"/>
          <p:nvPr/>
        </p:nvSpPr>
        <p:spPr>
          <a:xfrm>
            <a:off x="3111330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DE86B7B6-2F44-B54E-A173-9E9A8B57C26C}"/>
              </a:ext>
            </a:extLst>
          </p:cNvPr>
          <p:cNvSpPr txBox="1"/>
          <p:nvPr/>
        </p:nvSpPr>
        <p:spPr>
          <a:xfrm>
            <a:off x="4225023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profile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B0F5EC85-AE68-E446-A9B3-A2376DD2C3D0}"/>
              </a:ext>
            </a:extLst>
          </p:cNvPr>
          <p:cNvSpPr txBox="1"/>
          <p:nvPr/>
        </p:nvSpPr>
        <p:spPr>
          <a:xfrm>
            <a:off x="5279392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74989A7-F722-8E4A-8F01-96FA551B2673}"/>
              </a:ext>
            </a:extLst>
          </p:cNvPr>
          <p:cNvSpPr txBox="1"/>
          <p:nvPr/>
        </p:nvSpPr>
        <p:spPr>
          <a:xfrm>
            <a:off x="6316066" y="3819265"/>
            <a:ext cx="1065788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and local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AC1A1D8-9391-4649-9A0E-10AB98AD9501}"/>
              </a:ext>
            </a:extLst>
          </p:cNvPr>
          <p:cNvSpPr txBox="1"/>
          <p:nvPr/>
        </p:nvSpPr>
        <p:spPr>
          <a:xfrm>
            <a:off x="6414756" y="2573558"/>
            <a:ext cx="868409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961A6B2-8AED-FB49-9D18-94E450CE7EE9}"/>
              </a:ext>
            </a:extLst>
          </p:cNvPr>
          <p:cNvSpPr txBox="1"/>
          <p:nvPr/>
        </p:nvSpPr>
        <p:spPr>
          <a:xfrm>
            <a:off x="7375797" y="2573558"/>
            <a:ext cx="1065788" cy="2539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stock exchange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5BDAEE8-8E52-3344-A0A7-DB1C254709AB}"/>
              </a:ext>
            </a:extLst>
          </p:cNvPr>
          <p:cNvSpPr txBox="1"/>
          <p:nvPr/>
        </p:nvSpPr>
        <p:spPr>
          <a:xfrm>
            <a:off x="975360" y="5067898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6B5EC21-603B-9449-AB9F-7B655BE70AE0}"/>
              </a:ext>
            </a:extLst>
          </p:cNvPr>
          <p:cNvSpPr txBox="1"/>
          <p:nvPr/>
        </p:nvSpPr>
        <p:spPr>
          <a:xfrm>
            <a:off x="1954496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capitalisation</a:t>
            </a: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6FF72936-6B93-2746-B644-DFC662E6FE94}"/>
              </a:ext>
            </a:extLst>
          </p:cNvPr>
          <p:cNvSpPr txBox="1"/>
          <p:nvPr/>
        </p:nvSpPr>
        <p:spPr>
          <a:xfrm>
            <a:off x="3067397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M/F Talent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37B66C86-76C8-FB48-B183-9FBE3450BB69}"/>
              </a:ext>
            </a:extLst>
          </p:cNvPr>
          <p:cNvSpPr txBox="1"/>
          <p:nvPr/>
        </p:nvSpPr>
        <p:spPr>
          <a:xfrm>
            <a:off x="4105076" y="5067898"/>
            <a:ext cx="1152734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record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190B7B68-8BB3-D844-B285-6B7BB54BF4E7}"/>
              </a:ext>
            </a:extLst>
          </p:cNvPr>
          <p:cNvSpPr txBox="1"/>
          <p:nvPr/>
        </p:nvSpPr>
        <p:spPr>
          <a:xfrm>
            <a:off x="5235459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Permitting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37BD5675-F0CA-D84C-BC00-71C573A36193}"/>
              </a:ext>
            </a:extLst>
          </p:cNvPr>
          <p:cNvSpPr txBox="1"/>
          <p:nvPr/>
        </p:nvSpPr>
        <p:spPr>
          <a:xfrm>
            <a:off x="6348607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Prospecting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D97DDF8-F31D-7A4E-8770-C915B30EBC44}"/>
              </a:ext>
            </a:extLst>
          </p:cNvPr>
          <p:cNvSpPr txBox="1"/>
          <p:nvPr/>
        </p:nvSpPr>
        <p:spPr>
          <a:xfrm>
            <a:off x="7408337" y="3819265"/>
            <a:ext cx="1000707" cy="2539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shareholding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680A514-F399-D54A-A73A-F470BF0DDE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4" y="1755749"/>
            <a:ext cx="671514" cy="671514"/>
          </a:xfrm>
          <a:prstGeom prst="rect">
            <a:avLst/>
          </a:prstGeom>
        </p:spPr>
      </p:pic>
      <p:pic>
        <p:nvPicPr>
          <p:cNvPr id="9" name="Image 8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23DBA8D4-42C0-7443-B90A-8EAD30927F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688" y="1755750"/>
            <a:ext cx="671512" cy="6715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AECA93-5350-7348-886E-D8977E2986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094" y="1755750"/>
            <a:ext cx="671512" cy="671512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F3DB5E-8ACD-8F4C-9912-56BCC6BCA8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95" y="1755750"/>
            <a:ext cx="671513" cy="67151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7F903AF-9D68-B54E-9810-B3C433439DD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57" y="1755750"/>
            <a:ext cx="671513" cy="67151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304D75D-FA64-8743-999B-27489741378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5" y="3004997"/>
            <a:ext cx="671512" cy="67151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69F1DED-3BD3-8A4D-B6D3-84D9B75B85C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093" y="3004996"/>
            <a:ext cx="671513" cy="671513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1FC06B3-5A39-8145-BCC6-8F49E3A246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95" y="3004997"/>
            <a:ext cx="671512" cy="67151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AB28FF5-CBD4-9B48-A8F6-CB9AA4854E2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687" y="3004997"/>
            <a:ext cx="671513" cy="67151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05D7ADAE-238D-6D41-A134-AB88853582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57" y="3004997"/>
            <a:ext cx="671512" cy="671512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50652252-E179-344E-AB05-B30B21B5C7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204" y="3004997"/>
            <a:ext cx="671513" cy="671513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DE8A9835-0304-D344-B006-91C6D13E7C8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203" y="1755749"/>
            <a:ext cx="671514" cy="671514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2DAA3A23-C028-2545-AE90-B3D9E6A974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934" y="1755750"/>
            <a:ext cx="671515" cy="671515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D9E0BB92-BF96-3B43-BC60-C9D2C3D575B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25" y="4271468"/>
            <a:ext cx="671512" cy="671512"/>
          </a:xfrm>
          <a:prstGeom prst="rect">
            <a:avLst/>
          </a:prstGeom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3023EDE1-DB63-544B-B12E-D7D8CFCC621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093" y="4271468"/>
            <a:ext cx="671514" cy="671514"/>
          </a:xfrm>
          <a:prstGeom prst="rect">
            <a:avLst/>
          </a:prstGeom>
        </p:spPr>
      </p:pic>
      <p:pic>
        <p:nvPicPr>
          <p:cNvPr id="79" name="Image 78">
            <a:extLst>
              <a:ext uri="{FF2B5EF4-FFF2-40B4-BE49-F238E27FC236}">
                <a16:creationId xmlns:a16="http://schemas.microsoft.com/office/drawing/2014/main" id="{C05A5443-F10F-DF4A-9256-1B7D40B50F6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994" y="4271468"/>
            <a:ext cx="671514" cy="671514"/>
          </a:xfrm>
          <a:prstGeom prst="rect">
            <a:avLst/>
          </a:prstGeom>
        </p:spPr>
      </p:pic>
      <p:pic>
        <p:nvPicPr>
          <p:cNvPr id="81" name="Image 80">
            <a:extLst>
              <a:ext uri="{FF2B5EF4-FFF2-40B4-BE49-F238E27FC236}">
                <a16:creationId xmlns:a16="http://schemas.microsoft.com/office/drawing/2014/main" id="{6873DD90-0C1C-6345-80E7-1C78AD5B1FB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688" y="4253631"/>
            <a:ext cx="671512" cy="671512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7BE7F3FD-8229-B846-8CA1-03142211504D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57" y="4271468"/>
            <a:ext cx="671513" cy="671513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AD44223F-19BD-B549-84B4-1CF2193A5E3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203" y="4271468"/>
            <a:ext cx="671514" cy="671514"/>
          </a:xfrm>
          <a:prstGeom prst="rect">
            <a:avLst/>
          </a:prstGeom>
        </p:spPr>
      </p:pic>
      <p:pic>
        <p:nvPicPr>
          <p:cNvPr id="87" name="Image 86">
            <a:extLst>
              <a:ext uri="{FF2B5EF4-FFF2-40B4-BE49-F238E27FC236}">
                <a16:creationId xmlns:a16="http://schemas.microsoft.com/office/drawing/2014/main" id="{79BF178D-0B12-6D45-BDE6-2F77E6325B0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935" y="3004997"/>
            <a:ext cx="671513" cy="671513"/>
          </a:xfrm>
          <a:prstGeom prst="rect">
            <a:avLst/>
          </a:prstGeo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880100F2-13A4-6C44-944B-63E14D7B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Icons</a:t>
            </a:r>
            <a:r>
              <a:rPr lang="fr-FR" dirty="0"/>
              <a:t> Business</a:t>
            </a:r>
          </a:p>
        </p:txBody>
      </p:sp>
    </p:spTree>
    <p:extLst>
      <p:ext uri="{BB962C8B-B14F-4D97-AF65-F5344CB8AC3E}">
        <p14:creationId xmlns:p14="http://schemas.microsoft.com/office/powerpoint/2010/main" val="2971287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6829" y="6506031"/>
            <a:ext cx="6930342" cy="215444"/>
          </a:xfrm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41FE57C-205F-E24E-BF2A-7C5E65FE777C}"/>
              </a:ext>
            </a:extLst>
          </p:cNvPr>
          <p:cNvSpPr txBox="1"/>
          <p:nvPr/>
        </p:nvSpPr>
        <p:spPr>
          <a:xfrm>
            <a:off x="1117687" y="2949188"/>
            <a:ext cx="741204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0C0CBD13-8A7E-6742-9141-E880A82B40E4}"/>
              </a:ext>
            </a:extLst>
          </p:cNvPr>
          <p:cNvSpPr txBox="1"/>
          <p:nvPr/>
        </p:nvSpPr>
        <p:spPr>
          <a:xfrm>
            <a:off x="2673908" y="2941273"/>
            <a:ext cx="671513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Digitalisation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89792CDD-FA9D-E244-B11F-3179BA7955A8}"/>
              </a:ext>
            </a:extLst>
          </p:cNvPr>
          <p:cNvSpPr txBox="1"/>
          <p:nvPr/>
        </p:nvSpPr>
        <p:spPr>
          <a:xfrm>
            <a:off x="975360" y="4188746"/>
            <a:ext cx="956168" cy="25391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ways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living and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87453EDB-F677-AF4D-98F3-74B0F74296A8}"/>
              </a:ext>
            </a:extLst>
          </p:cNvPr>
          <p:cNvSpPr txBox="1"/>
          <p:nvPr/>
        </p:nvSpPr>
        <p:spPr>
          <a:xfrm>
            <a:off x="4036681" y="2941273"/>
            <a:ext cx="824230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F6D04C00-8383-C64A-8838-81DDCBF847C8}"/>
              </a:ext>
            </a:extLst>
          </p:cNvPr>
          <p:cNvSpPr txBox="1"/>
          <p:nvPr/>
        </p:nvSpPr>
        <p:spPr>
          <a:xfrm>
            <a:off x="2443911" y="4188745"/>
            <a:ext cx="1313354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estate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service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fr-FR" sz="8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7AC1A1D8-9391-4649-9A0E-10AB98AD9501}"/>
              </a:ext>
            </a:extLst>
          </p:cNvPr>
          <p:cNvSpPr txBox="1"/>
          <p:nvPr/>
        </p:nvSpPr>
        <p:spPr>
          <a:xfrm>
            <a:off x="4014591" y="4188745"/>
            <a:ext cx="868409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2070231E-AB2D-9A47-8D96-BEBF6CC04CD4}"/>
              </a:ext>
            </a:extLst>
          </p:cNvPr>
          <p:cNvSpPr txBox="1"/>
          <p:nvPr/>
        </p:nvSpPr>
        <p:spPr>
          <a:xfrm>
            <a:off x="5313749" y="4188745"/>
            <a:ext cx="1131506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transformation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ABC3866-7F8C-704E-8F8F-2C9677C720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88" y="2096557"/>
            <a:ext cx="671512" cy="671512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594DDDBB-FED7-DF43-BE2B-47382CA122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09" y="2096557"/>
            <a:ext cx="671512" cy="67151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A842207-BB9C-6846-909A-53AE611D27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38" y="2096557"/>
            <a:ext cx="671515" cy="67151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ABFB2FB-3E41-E944-8BE5-CB69BAF38D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87" y="3352339"/>
            <a:ext cx="671514" cy="67151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A82ED35-BD9E-CC48-A998-739A450014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909" y="3352339"/>
            <a:ext cx="671512" cy="67151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615066B-EBE4-8542-A397-4B4CD995D8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38" y="3352339"/>
            <a:ext cx="671514" cy="671514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BC4069A4-26CC-DD4D-9F89-B2C87F5B16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745" y="3352339"/>
            <a:ext cx="671514" cy="67151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D303284-3760-A144-A983-16FC4F1E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Icons</a:t>
            </a:r>
            <a:r>
              <a:rPr lang="fr-FR" dirty="0"/>
              <a:t> Trends</a:t>
            </a:r>
          </a:p>
        </p:txBody>
      </p:sp>
    </p:spTree>
    <p:extLst>
      <p:ext uri="{BB962C8B-B14F-4D97-AF65-F5344CB8AC3E}">
        <p14:creationId xmlns:p14="http://schemas.microsoft.com/office/powerpoint/2010/main" val="305552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4F1AF862-222F-DD48-BE7B-DE35A513C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Icons</a:t>
            </a:r>
            <a:r>
              <a:rPr lang="fr-FR" dirty="0"/>
              <a:t> CSR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DA8AC7F-090B-D24C-99C6-920025899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(</a:t>
            </a:r>
            <a:r>
              <a:rPr lang="fr-FR" dirty="0" err="1"/>
              <a:t>environment</a:t>
            </a:r>
            <a:r>
              <a:rPr lang="fr-FR" dirty="0"/>
              <a:t>, </a:t>
            </a:r>
            <a:r>
              <a:rPr lang="fr-FR" dirty="0" err="1"/>
              <a:t>foundation</a:t>
            </a:r>
            <a:r>
              <a:rPr lang="fr-FR" dirty="0"/>
              <a:t>, </a:t>
            </a:r>
            <a:r>
              <a:rPr lang="fr-FR" dirty="0" err="1"/>
              <a:t>community</a:t>
            </a:r>
            <a:r>
              <a:rPr lang="fr-FR" dirty="0"/>
              <a:t> engagement)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055ACE6-5D89-434E-AE52-34A0363504F4}"/>
              </a:ext>
            </a:extLst>
          </p:cNvPr>
          <p:cNvSpPr txBox="1"/>
          <p:nvPr/>
        </p:nvSpPr>
        <p:spPr>
          <a:xfrm>
            <a:off x="1092937" y="2578668"/>
            <a:ext cx="671513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C93115D-7B8F-CC48-B937-62A7E958776A}"/>
              </a:ext>
            </a:extLst>
          </p:cNvPr>
          <p:cNvSpPr txBox="1"/>
          <p:nvPr/>
        </p:nvSpPr>
        <p:spPr>
          <a:xfrm>
            <a:off x="2278702" y="2578668"/>
            <a:ext cx="671513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BF9AECF-D499-0941-AC5A-C7A123EC6AA3}"/>
              </a:ext>
            </a:extLst>
          </p:cNvPr>
          <p:cNvSpPr txBox="1"/>
          <p:nvPr/>
        </p:nvSpPr>
        <p:spPr>
          <a:xfrm>
            <a:off x="4802949" y="2578668"/>
            <a:ext cx="824231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buildings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F0EC5AE-000D-AA4E-BD56-12EE1B09B55F}"/>
              </a:ext>
            </a:extLst>
          </p:cNvPr>
          <p:cNvSpPr txBox="1"/>
          <p:nvPr/>
        </p:nvSpPr>
        <p:spPr>
          <a:xfrm>
            <a:off x="3464468" y="2578668"/>
            <a:ext cx="824230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D23AECC-D3DA-F947-9959-CC66ACD4D3D9}"/>
              </a:ext>
            </a:extLst>
          </p:cNvPr>
          <p:cNvSpPr txBox="1"/>
          <p:nvPr/>
        </p:nvSpPr>
        <p:spPr>
          <a:xfrm>
            <a:off x="972273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10E5B6DB-C333-BB44-B922-C6720B3BAAA3}"/>
              </a:ext>
            </a:extLst>
          </p:cNvPr>
          <p:cNvSpPr txBox="1"/>
          <p:nvPr/>
        </p:nvSpPr>
        <p:spPr>
          <a:xfrm>
            <a:off x="2234397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AF4EF9E8-97E2-D545-83D6-A8CDDF0F0A94}"/>
              </a:ext>
            </a:extLst>
          </p:cNvPr>
          <p:cNvSpPr txBox="1"/>
          <p:nvPr/>
        </p:nvSpPr>
        <p:spPr>
          <a:xfrm>
            <a:off x="3496520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Intergenerational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8E62D21-0BCD-3D40-9ABF-C63C4E5FE351}"/>
              </a:ext>
            </a:extLst>
          </p:cNvPr>
          <p:cNvSpPr txBox="1"/>
          <p:nvPr/>
        </p:nvSpPr>
        <p:spPr>
          <a:xfrm>
            <a:off x="4758644" y="3819265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0C7F71FE-C732-1D42-9009-5E7CECE5E0AD}"/>
              </a:ext>
            </a:extLst>
          </p:cNvPr>
          <p:cNvSpPr txBox="1"/>
          <p:nvPr/>
        </p:nvSpPr>
        <p:spPr>
          <a:xfrm>
            <a:off x="972273" y="5067898"/>
            <a:ext cx="912842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inclusion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AEA4E5AF-0C80-0D46-9308-FD6FEE92CC51}"/>
              </a:ext>
            </a:extLst>
          </p:cNvPr>
          <p:cNvSpPr txBox="1"/>
          <p:nvPr/>
        </p:nvSpPr>
        <p:spPr>
          <a:xfrm>
            <a:off x="2135838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Socially</a:t>
            </a:r>
            <a:r>
              <a:rPr lang="fr-FR" sz="82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8179D29-92F3-F04D-BD23-AD7D76AED6FC}"/>
              </a:ext>
            </a:extLst>
          </p:cNvPr>
          <p:cNvSpPr txBox="1"/>
          <p:nvPr/>
        </p:nvSpPr>
        <p:spPr>
          <a:xfrm>
            <a:off x="3387268" y="5067898"/>
            <a:ext cx="1000707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CFB8517-1923-084F-BEB4-9F8A85A1471C}"/>
              </a:ext>
            </a:extLst>
          </p:cNvPr>
          <p:cNvSpPr txBox="1"/>
          <p:nvPr/>
        </p:nvSpPr>
        <p:spPr>
          <a:xfrm>
            <a:off x="4638697" y="5067898"/>
            <a:ext cx="1152734" cy="12695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825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Well-being</a:t>
            </a:r>
            <a:endParaRPr lang="fr-FR" sz="82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Image 77">
            <a:extLst>
              <a:ext uri="{FF2B5EF4-FFF2-40B4-BE49-F238E27FC236}">
                <a16:creationId xmlns:a16="http://schemas.microsoft.com/office/drawing/2014/main" id="{67E85FED-AB3D-E442-9FA7-8F4FC43004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49" y="1811341"/>
            <a:ext cx="671513" cy="671513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39F1CE76-9170-8540-9463-A7D21676A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01" y="1811341"/>
            <a:ext cx="671513" cy="671513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E45FCA15-483B-0349-911A-ACA1071D61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54" y="1811341"/>
            <a:ext cx="671513" cy="671513"/>
          </a:xfrm>
          <a:prstGeom prst="rect">
            <a:avLst/>
          </a:prstGeom>
        </p:spPr>
      </p:pic>
      <p:pic>
        <p:nvPicPr>
          <p:cNvPr id="84" name="Image 83">
            <a:extLst>
              <a:ext uri="{FF2B5EF4-FFF2-40B4-BE49-F238E27FC236}">
                <a16:creationId xmlns:a16="http://schemas.microsoft.com/office/drawing/2014/main" id="{135F406A-0E70-8745-955B-4BBAA6CE6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308" y="1811341"/>
            <a:ext cx="671513" cy="671513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3D96931F-A5EA-E040-B825-F68EFC765C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49" y="2985312"/>
            <a:ext cx="671513" cy="671513"/>
          </a:xfrm>
          <a:prstGeom prst="rect">
            <a:avLst/>
          </a:prstGeom>
        </p:spPr>
      </p:pic>
      <p:pic>
        <p:nvPicPr>
          <p:cNvPr id="88" name="Image 87">
            <a:extLst>
              <a:ext uri="{FF2B5EF4-FFF2-40B4-BE49-F238E27FC236}">
                <a16:creationId xmlns:a16="http://schemas.microsoft.com/office/drawing/2014/main" id="{49E3687A-0C17-1944-9FB8-38396AB50B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001" y="2985312"/>
            <a:ext cx="671513" cy="671513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BC542E52-809F-D247-AD90-6712CBDBF5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54" y="2985312"/>
            <a:ext cx="671513" cy="671513"/>
          </a:xfrm>
          <a:prstGeom prst="rect">
            <a:avLst/>
          </a:prstGeom>
        </p:spPr>
      </p:pic>
      <p:pic>
        <p:nvPicPr>
          <p:cNvPr id="93" name="Image 92">
            <a:extLst>
              <a:ext uri="{FF2B5EF4-FFF2-40B4-BE49-F238E27FC236}">
                <a16:creationId xmlns:a16="http://schemas.microsoft.com/office/drawing/2014/main" id="{CA8A06D9-703C-184B-AC0B-2E6EB78800E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9308" y="2985312"/>
            <a:ext cx="671415" cy="671415"/>
          </a:xfrm>
          <a:prstGeom prst="rect">
            <a:avLst/>
          </a:prstGeom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6564B73D-E347-AD46-82A5-D79FE9C02E4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49" y="4275118"/>
            <a:ext cx="671513" cy="671513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7D0A2DF8-9786-8B46-94D7-1E1655C55B5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8357" y="4275117"/>
            <a:ext cx="671415" cy="671415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0F8DDBB1-78DE-2A43-8301-5E5A8D0E76C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68" y="4275118"/>
            <a:ext cx="671513" cy="671513"/>
          </a:xfrm>
          <a:prstGeom prst="rect">
            <a:avLst/>
          </a:prstGeom>
        </p:spPr>
      </p:pic>
      <p:pic>
        <p:nvPicPr>
          <p:cNvPr id="101" name="Image 100">
            <a:extLst>
              <a:ext uri="{FF2B5EF4-FFF2-40B4-BE49-F238E27FC236}">
                <a16:creationId xmlns:a16="http://schemas.microsoft.com/office/drawing/2014/main" id="{02230F0D-A6CF-F142-A5A7-76C2B6A22BC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276" y="4275117"/>
            <a:ext cx="671415" cy="67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4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intérieur, plafond, bâtiment, fenêtre&#10;&#10;Description générée automatiquement">
            <a:extLst>
              <a:ext uri="{FF2B5EF4-FFF2-40B4-BE49-F238E27FC236}">
                <a16:creationId xmlns:a16="http://schemas.microsoft.com/office/drawing/2014/main" id="{CC02275F-9C92-E349-AF0C-31D223E1EF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C6627E-67A2-294A-B93B-721949580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  <a:noFill/>
        </p:spPr>
        <p:txBody>
          <a:bodyPr wrap="none"/>
          <a:lstStyle/>
          <a:p>
            <a:pPr algn="ctr"/>
            <a:r>
              <a:rPr lang="fr-FR" sz="6600" dirty="0" err="1"/>
              <a:t>Thank</a:t>
            </a:r>
            <a:r>
              <a:rPr lang="fr-FR" sz="6600" dirty="0"/>
              <a:t> </a:t>
            </a:r>
            <a:r>
              <a:rPr lang="fr-FR" sz="6600" dirty="0" err="1"/>
              <a:t>you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242086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extérieur, bâtiment, cité, parc&#10;&#10;Description générée automatiquement">
            <a:extLst>
              <a:ext uri="{FF2B5EF4-FFF2-40B4-BE49-F238E27FC236}">
                <a16:creationId xmlns:a16="http://schemas.microsoft.com/office/drawing/2014/main" id="{D3E608B3-F280-DA48-BD1A-C98E57C58B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159" y="0"/>
            <a:ext cx="7784842" cy="5487597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1D3C30-AF26-4E45-9A50-45276310D1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707" y="3842106"/>
            <a:ext cx="4721715" cy="2114934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CONTACT DETAILS</a:t>
            </a:r>
          </a:p>
          <a:p>
            <a:pPr lvl="1"/>
            <a:r>
              <a:rPr lang="fr-FR" dirty="0"/>
              <a:t>Name </a:t>
            </a:r>
            <a:r>
              <a:rPr lang="fr-FR" dirty="0" err="1"/>
              <a:t>Surname</a:t>
            </a:r>
            <a:br>
              <a:rPr lang="fr-FR" dirty="0"/>
            </a:br>
            <a:r>
              <a:rPr lang="fr-FR" dirty="0" err="1"/>
              <a:t>name.surname@immobelgroup.com</a:t>
            </a:r>
            <a:endParaRPr lang="fr-FR" dirty="0"/>
          </a:p>
          <a:p>
            <a:pPr lvl="2"/>
            <a:r>
              <a:rPr lang="fr-FR" dirty="0"/>
              <a:t>M: +32 000 00 00 00</a:t>
            </a:r>
            <a:br>
              <a:rPr lang="fr-FR" dirty="0"/>
            </a:br>
            <a:r>
              <a:rPr lang="fr-FR" dirty="0" err="1"/>
              <a:t>T</a:t>
            </a:r>
            <a:r>
              <a:rPr lang="fr-FR" dirty="0"/>
              <a:t>: +32 000 00 00</a:t>
            </a:r>
          </a:p>
        </p:txBody>
      </p:sp>
      <p:sp>
        <p:nvSpPr>
          <p:cNvPr id="5" name="Graphique 22">
            <a:extLst>
              <a:ext uri="{FF2B5EF4-FFF2-40B4-BE49-F238E27FC236}">
                <a16:creationId xmlns:a16="http://schemas.microsoft.com/office/drawing/2014/main" id="{3DEAC6B9-47CE-024A-9B35-3A1BD0DDB2FC}"/>
              </a:ext>
            </a:extLst>
          </p:cNvPr>
          <p:cNvSpPr/>
          <p:nvPr/>
        </p:nvSpPr>
        <p:spPr>
          <a:xfrm>
            <a:off x="546779" y="5601440"/>
            <a:ext cx="714993" cy="712148"/>
          </a:xfrm>
          <a:custGeom>
            <a:avLst/>
            <a:gdLst>
              <a:gd name="connsiteX0" fmla="*/ 406806 w 714993"/>
              <a:gd name="connsiteY0" fmla="*/ 307238 h 712148"/>
              <a:gd name="connsiteX1" fmla="*/ 406806 w 714993"/>
              <a:gd name="connsiteY1" fmla="*/ 0 h 712148"/>
              <a:gd name="connsiteX2" fmla="*/ 310083 w 714993"/>
              <a:gd name="connsiteY2" fmla="*/ 0 h 712148"/>
              <a:gd name="connsiteX3" fmla="*/ 310083 w 714993"/>
              <a:gd name="connsiteY3" fmla="*/ 307238 h 712148"/>
              <a:gd name="connsiteX4" fmla="*/ 0 w 714993"/>
              <a:gd name="connsiteY4" fmla="*/ 307238 h 712148"/>
              <a:gd name="connsiteX5" fmla="*/ 0 w 714993"/>
              <a:gd name="connsiteY5" fmla="*/ 403962 h 712148"/>
              <a:gd name="connsiteX6" fmla="*/ 307238 w 714993"/>
              <a:gd name="connsiteY6" fmla="*/ 403962 h 712148"/>
              <a:gd name="connsiteX7" fmla="*/ 307238 w 714993"/>
              <a:gd name="connsiteY7" fmla="*/ 712148 h 712148"/>
              <a:gd name="connsiteX8" fmla="*/ 404910 w 714993"/>
              <a:gd name="connsiteY8" fmla="*/ 712148 h 712148"/>
              <a:gd name="connsiteX9" fmla="*/ 404910 w 714993"/>
              <a:gd name="connsiteY9" fmla="*/ 404910 h 712148"/>
              <a:gd name="connsiteX10" fmla="*/ 714993 w 714993"/>
              <a:gd name="connsiteY10" fmla="*/ 404910 h 712148"/>
              <a:gd name="connsiteX11" fmla="*/ 714993 w 714993"/>
              <a:gd name="connsiteY11" fmla="*/ 307238 h 71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4993" h="712148">
                <a:moveTo>
                  <a:pt x="406806" y="307238"/>
                </a:moveTo>
                <a:lnTo>
                  <a:pt x="406806" y="0"/>
                </a:lnTo>
                <a:lnTo>
                  <a:pt x="310083" y="0"/>
                </a:lnTo>
                <a:lnTo>
                  <a:pt x="310083" y="307238"/>
                </a:lnTo>
                <a:lnTo>
                  <a:pt x="0" y="307238"/>
                </a:lnTo>
                <a:lnTo>
                  <a:pt x="0" y="403962"/>
                </a:lnTo>
                <a:lnTo>
                  <a:pt x="307238" y="403962"/>
                </a:lnTo>
                <a:lnTo>
                  <a:pt x="307238" y="712148"/>
                </a:lnTo>
                <a:lnTo>
                  <a:pt x="404910" y="712148"/>
                </a:lnTo>
                <a:lnTo>
                  <a:pt x="404910" y="404910"/>
                </a:lnTo>
                <a:lnTo>
                  <a:pt x="714993" y="404910"/>
                </a:lnTo>
                <a:lnTo>
                  <a:pt x="714993" y="307238"/>
                </a:lnTo>
                <a:close/>
              </a:path>
            </a:pathLst>
          </a:custGeom>
          <a:solidFill>
            <a:srgbClr val="E0BC8F"/>
          </a:solidFill>
          <a:ln w="939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980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extérieur, bâtiment, cité, vue&#10;&#10;Description générée automatiquement">
            <a:extLst>
              <a:ext uri="{FF2B5EF4-FFF2-40B4-BE49-F238E27FC236}">
                <a16:creationId xmlns:a16="http://schemas.microsoft.com/office/drawing/2014/main" id="{CC7BAD4A-3936-0947-A662-EECFB2895F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699F6E-6780-FF41-A1E0-32B3FC58A4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SUMMARY</a:t>
            </a:r>
          </a:p>
          <a:p>
            <a:pPr lvl="1"/>
            <a:r>
              <a:rPr lang="fr-FR" dirty="0"/>
              <a:t>First section</a:t>
            </a:r>
          </a:p>
          <a:p>
            <a:pPr lvl="1"/>
            <a:r>
              <a:rPr lang="fr-FR" dirty="0"/>
              <a:t>Second section</a:t>
            </a:r>
          </a:p>
          <a:p>
            <a:pPr lvl="1"/>
            <a:r>
              <a:rPr lang="fr-FR" dirty="0" err="1"/>
              <a:t>Third</a:t>
            </a:r>
            <a:r>
              <a:rPr lang="fr-FR" dirty="0"/>
              <a:t> section</a:t>
            </a:r>
          </a:p>
          <a:p>
            <a:pPr lvl="1"/>
            <a:r>
              <a:rPr lang="fr-FR" dirty="0" err="1"/>
              <a:t>Fourth</a:t>
            </a:r>
            <a:r>
              <a:rPr lang="fr-FR" dirty="0"/>
              <a:t> section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F429758-652B-534F-A471-BBD7C1E52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8162" y="2949028"/>
            <a:ext cx="4476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03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E6FA8F7B-FCF6-4845-B883-80EA74B44A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36F168-B137-D74F-BF0D-273FF4C9E9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SUMMARY</a:t>
            </a:r>
          </a:p>
          <a:p>
            <a:pPr lvl="1"/>
            <a:r>
              <a:rPr lang="fr-FR" dirty="0"/>
              <a:t>First section</a:t>
            </a:r>
          </a:p>
          <a:p>
            <a:pPr lvl="1"/>
            <a:r>
              <a:rPr lang="fr-FR" dirty="0"/>
              <a:t>Second section</a:t>
            </a:r>
          </a:p>
          <a:p>
            <a:pPr lvl="1"/>
            <a:r>
              <a:rPr lang="fr-FR" dirty="0" err="1"/>
              <a:t>Third</a:t>
            </a:r>
            <a:r>
              <a:rPr lang="fr-FR" dirty="0"/>
              <a:t> section</a:t>
            </a:r>
          </a:p>
          <a:p>
            <a:pPr lvl="1"/>
            <a:r>
              <a:rPr lang="fr-FR" dirty="0" err="1"/>
              <a:t>Fourth</a:t>
            </a:r>
            <a:r>
              <a:rPr lang="fr-FR" dirty="0"/>
              <a:t> section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D90E2C31-938E-B146-928B-0D441F31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2081" y="2949028"/>
            <a:ext cx="4476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extérieur, bâtiment, horloge, grand&#10;&#10;Description générée automatiquement">
            <a:extLst>
              <a:ext uri="{FF2B5EF4-FFF2-40B4-BE49-F238E27FC236}">
                <a16:creationId xmlns:a16="http://schemas.microsoft.com/office/drawing/2014/main" id="{728C5D2E-2954-164A-84E1-33E6FC8F4F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8F2919-EDAE-E143-ADFD-246AC0215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SECTION 1</a:t>
            </a:r>
          </a:p>
          <a:p>
            <a:pPr lvl="1"/>
            <a:r>
              <a:rPr lang="fr-FR" dirty="0" err="1"/>
              <a:t>Title</a:t>
            </a:r>
            <a:r>
              <a:rPr lang="fr-FR" dirty="0"/>
              <a:t> of section</a:t>
            </a:r>
          </a:p>
        </p:txBody>
      </p:sp>
    </p:spTree>
    <p:extLst>
      <p:ext uri="{BB962C8B-B14F-4D97-AF65-F5344CB8AC3E}">
        <p14:creationId xmlns:p14="http://schemas.microsoft.com/office/powerpoint/2010/main" val="133624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2A57-35A5-F844-94AE-F304CEA5C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E1AC81-37CD-DA4B-A388-EC1DA6BC54F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E90BE3-8442-754F-951C-41F1E30E11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Sed </a:t>
            </a:r>
            <a:r>
              <a:rPr lang="en-US" dirty="0" err="1">
                <a:solidFill>
                  <a:schemeClr val="accent3"/>
                </a:solidFill>
              </a:rPr>
              <a:t>ut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perspiciatis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unde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omnis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iste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natus</a:t>
            </a:r>
            <a:r>
              <a:rPr lang="en-US" dirty="0">
                <a:solidFill>
                  <a:schemeClr val="accent3"/>
                </a:solidFill>
              </a:rPr>
              <a:t> error sit </a:t>
            </a:r>
            <a:r>
              <a:rPr lang="en-US" dirty="0" err="1">
                <a:solidFill>
                  <a:schemeClr val="accent3"/>
                </a:solidFill>
              </a:rPr>
              <a:t>voluptatem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accusantium</a:t>
            </a:r>
            <a:r>
              <a:rPr lang="en-US" dirty="0">
                <a:solidFill>
                  <a:schemeClr val="accent3"/>
                </a:solidFill>
              </a:rPr>
              <a:t>.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 err="1">
                <a:solidFill>
                  <a:schemeClr val="accent3"/>
                </a:solidFill>
              </a:rPr>
              <a:t>Doloremque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laudantium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totam</a:t>
            </a:r>
            <a:r>
              <a:rPr lang="en-US" dirty="0">
                <a:solidFill>
                  <a:schemeClr val="accent3"/>
                </a:solidFill>
              </a:rPr>
              <a:t> rem </a:t>
            </a:r>
            <a:r>
              <a:rPr lang="en-US" dirty="0" err="1">
                <a:solidFill>
                  <a:schemeClr val="accent3"/>
                </a:solidFill>
              </a:rPr>
              <a:t>aperiam</a:t>
            </a:r>
            <a:r>
              <a:rPr lang="en-US" dirty="0">
                <a:solidFill>
                  <a:schemeClr val="accent3"/>
                </a:solidFill>
              </a:rPr>
              <a:t>, </a:t>
            </a:r>
            <a:r>
              <a:rPr lang="en-US" dirty="0" err="1">
                <a:solidFill>
                  <a:schemeClr val="accent3"/>
                </a:solidFill>
              </a:rPr>
              <a:t>eaque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ipsa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quae</a:t>
            </a:r>
            <a:r>
              <a:rPr lang="en-US" dirty="0">
                <a:solidFill>
                  <a:schemeClr val="accent3"/>
                </a:solidFill>
              </a:rPr>
              <a:t> ab </a:t>
            </a:r>
            <a:r>
              <a:rPr lang="en-US" dirty="0" err="1">
                <a:solidFill>
                  <a:schemeClr val="accent3"/>
                </a:solidFill>
              </a:rPr>
              <a:t>illo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inventore</a:t>
            </a:r>
            <a:r>
              <a:rPr lang="en-US" dirty="0">
                <a:solidFill>
                  <a:schemeClr val="accent3"/>
                </a:solidFill>
              </a:rPr>
              <a:t> </a:t>
            </a:r>
            <a:r>
              <a:rPr lang="en-US" dirty="0" err="1">
                <a:solidFill>
                  <a:schemeClr val="accent3"/>
                </a:solidFill>
              </a:rPr>
              <a:t>veritatis</a:t>
            </a:r>
            <a:r>
              <a:rPr lang="en-US" dirty="0">
                <a:solidFill>
                  <a:schemeClr val="accent3"/>
                </a:solidFill>
              </a:rPr>
              <a:t> et quasi </a:t>
            </a:r>
            <a:r>
              <a:rPr lang="en-US" dirty="0" err="1">
                <a:solidFill>
                  <a:schemeClr val="accent3"/>
                </a:solidFill>
              </a:rPr>
              <a:t>architecto</a:t>
            </a:r>
            <a:r>
              <a:rPr lang="en-US" dirty="0">
                <a:solidFill>
                  <a:schemeClr val="accent3"/>
                </a:solidFill>
              </a:rPr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832A7C-7BFD-0942-823F-5C813715A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tempora</a:t>
            </a:r>
            <a:r>
              <a:rPr lang="fr-FR" dirty="0"/>
              <a:t> </a:t>
            </a:r>
            <a:r>
              <a:rPr lang="fr-FR" dirty="0" err="1"/>
              <a:t>incidunt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 et </a:t>
            </a:r>
            <a:r>
              <a:rPr lang="fr-FR" dirty="0" err="1"/>
              <a:t>dolore</a:t>
            </a:r>
            <a:r>
              <a:rPr lang="fr-FR" dirty="0"/>
              <a:t> </a:t>
            </a:r>
            <a:r>
              <a:rPr lang="fr-FR" dirty="0" err="1"/>
              <a:t>magnam</a:t>
            </a:r>
            <a:r>
              <a:rPr lang="fr-FR" dirty="0"/>
              <a:t> </a:t>
            </a:r>
            <a:r>
              <a:rPr lang="fr-FR" dirty="0" err="1"/>
              <a:t>aliquam</a:t>
            </a:r>
            <a:r>
              <a:rPr lang="fr-FR" dirty="0"/>
              <a:t> </a:t>
            </a:r>
            <a:r>
              <a:rPr lang="fr-FR" dirty="0" err="1"/>
              <a:t>quaerat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Sed do </a:t>
            </a:r>
            <a:r>
              <a:rPr lang="fr-FR" dirty="0" err="1"/>
              <a:t>eiusmod</a:t>
            </a:r>
            <a:r>
              <a:rPr lang="fr-FR" dirty="0"/>
              <a:t> </a:t>
            </a:r>
            <a:r>
              <a:rPr lang="fr-FR" dirty="0" err="1"/>
              <a:t>tempor</a:t>
            </a:r>
            <a:r>
              <a:rPr lang="fr-FR" dirty="0"/>
              <a:t> </a:t>
            </a:r>
            <a:r>
              <a:rPr lang="fr-FR" dirty="0" err="1"/>
              <a:t>incididunt</a:t>
            </a:r>
            <a:r>
              <a:rPr lang="fr-FR" dirty="0"/>
              <a:t> ut </a:t>
            </a:r>
            <a:r>
              <a:rPr lang="fr-FR" dirty="0" err="1"/>
              <a:t>labore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552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5">
            <a:extLst>
              <a:ext uri="{FF2B5EF4-FFF2-40B4-BE49-F238E27FC236}">
                <a16:creationId xmlns:a16="http://schemas.microsoft.com/office/drawing/2014/main" id="{E9562C86-E57B-B942-9C11-2A61392E6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850A9D-128A-3243-A68C-F7416CFC879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2E906F-583C-4D49-86E9-E545B7C6E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06794-E7D1-044E-8360-608CE60E9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  <a:p>
            <a:endParaRPr lang="fr-FR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0243A5DD-86AD-0447-9B6A-8D234C7042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0015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AB503A-C10E-754D-A0A6-649BF6243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850A9D-128A-3243-A68C-F7416CFC879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2E906F-583C-4D49-86E9-E545B7C6EF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506794-E7D1-044E-8360-608CE60E9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BEATAE VITAE</a:t>
            </a:r>
          </a:p>
          <a:p>
            <a:pPr lvl="1"/>
            <a:r>
              <a:rPr lang="fr-FR" dirty="0"/>
              <a:t>Dicta </a:t>
            </a:r>
            <a:r>
              <a:rPr lang="fr-FR" dirty="0" err="1"/>
              <a:t>sunt</a:t>
            </a:r>
            <a:r>
              <a:rPr lang="fr-FR" dirty="0"/>
              <a:t> </a:t>
            </a:r>
            <a:r>
              <a:rPr lang="fr-FR" dirty="0" err="1"/>
              <a:t>explicabo</a:t>
            </a:r>
            <a:r>
              <a:rPr lang="fr-FR" dirty="0"/>
              <a:t>. </a:t>
            </a:r>
            <a:r>
              <a:rPr lang="fr-FR" dirty="0" err="1"/>
              <a:t>Nemo</a:t>
            </a:r>
            <a:r>
              <a:rPr lang="fr-FR" dirty="0"/>
              <a:t> </a:t>
            </a:r>
            <a:r>
              <a:rPr lang="fr-FR" dirty="0" err="1"/>
              <a:t>enim</a:t>
            </a:r>
            <a:r>
              <a:rPr lang="fr-FR" dirty="0"/>
              <a:t> </a:t>
            </a:r>
            <a:r>
              <a:rPr lang="fr-FR" dirty="0" err="1"/>
              <a:t>ipsam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quia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aspernatur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odit</a:t>
            </a:r>
            <a:r>
              <a:rPr lang="fr-FR" dirty="0"/>
              <a:t> </a:t>
            </a:r>
            <a:r>
              <a:rPr lang="fr-FR" dirty="0" err="1"/>
              <a:t>aut</a:t>
            </a:r>
            <a:r>
              <a:rPr lang="fr-FR" dirty="0"/>
              <a:t> </a:t>
            </a:r>
            <a:r>
              <a:rPr lang="fr-FR" dirty="0" err="1"/>
              <a:t>fugit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</a:t>
            </a:r>
            <a:r>
              <a:rPr lang="fr-FR" dirty="0" err="1"/>
              <a:t>consequuntur</a:t>
            </a:r>
            <a:r>
              <a:rPr lang="fr-FR" dirty="0"/>
              <a:t> </a:t>
            </a:r>
            <a:r>
              <a:rPr lang="fr-FR" dirty="0" err="1"/>
              <a:t>magni</a:t>
            </a:r>
            <a:r>
              <a:rPr lang="fr-FR" dirty="0"/>
              <a:t> </a:t>
            </a:r>
            <a:r>
              <a:rPr lang="fr-FR" dirty="0" err="1"/>
              <a:t>dolores</a:t>
            </a:r>
            <a:r>
              <a:rPr lang="fr-FR" dirty="0"/>
              <a:t> </a:t>
            </a:r>
            <a:r>
              <a:rPr lang="fr-FR" dirty="0" err="1"/>
              <a:t>eos</a:t>
            </a:r>
            <a:r>
              <a:rPr lang="fr-FR" dirty="0"/>
              <a:t> qui </a:t>
            </a:r>
            <a:r>
              <a:rPr lang="fr-FR" dirty="0" err="1"/>
              <a:t>ratione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sequi</a:t>
            </a:r>
            <a:r>
              <a:rPr lang="fr-FR" dirty="0"/>
              <a:t> </a:t>
            </a:r>
            <a:r>
              <a:rPr lang="fr-FR" dirty="0" err="1"/>
              <a:t>nesciunt</a:t>
            </a:r>
            <a:r>
              <a:rPr lang="fr-FR" dirty="0"/>
              <a:t>. </a:t>
            </a:r>
            <a:r>
              <a:rPr lang="fr-FR" dirty="0" err="1"/>
              <a:t>Neque</a:t>
            </a:r>
            <a:r>
              <a:rPr lang="fr-FR" dirty="0"/>
              <a:t> </a:t>
            </a:r>
            <a:r>
              <a:rPr lang="fr-FR" dirty="0" err="1"/>
              <a:t>porro</a:t>
            </a:r>
            <a:r>
              <a:rPr lang="fr-FR" dirty="0"/>
              <a:t> </a:t>
            </a:r>
            <a:r>
              <a:rPr lang="fr-FR" dirty="0" err="1"/>
              <a:t>quisquam</a:t>
            </a:r>
            <a:r>
              <a:rPr lang="fr-FR" dirty="0"/>
              <a:t> est,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quia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consectetur</a:t>
            </a:r>
            <a:r>
              <a:rPr lang="fr-FR" dirty="0"/>
              <a:t>, </a:t>
            </a:r>
            <a:r>
              <a:rPr lang="fr-FR" dirty="0" err="1"/>
              <a:t>adipisci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, </a:t>
            </a:r>
            <a:r>
              <a:rPr lang="fr-FR" dirty="0" err="1"/>
              <a:t>sed</a:t>
            </a:r>
            <a:r>
              <a:rPr lang="fr-FR" dirty="0"/>
              <a:t> quia non </a:t>
            </a:r>
            <a:r>
              <a:rPr lang="fr-FR" dirty="0" err="1"/>
              <a:t>numquam</a:t>
            </a:r>
            <a:r>
              <a:rPr lang="fr-FR" dirty="0"/>
              <a:t> </a:t>
            </a:r>
            <a:r>
              <a:rPr lang="fr-FR" dirty="0" err="1"/>
              <a:t>eius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.</a:t>
            </a:r>
          </a:p>
          <a:p>
            <a:pPr lvl="2"/>
            <a:r>
              <a:rPr lang="fr-FR" dirty="0"/>
              <a:t>Tem </a:t>
            </a:r>
            <a:r>
              <a:rPr lang="fr-FR" dirty="0" err="1"/>
              <a:t>ium</a:t>
            </a:r>
            <a:r>
              <a:rPr lang="fr-FR" dirty="0"/>
              <a:t> </a:t>
            </a:r>
            <a:r>
              <a:rPr lang="fr-FR" dirty="0" err="1"/>
              <a:t>int</a:t>
            </a:r>
            <a:r>
              <a:rPr lang="fr-FR" dirty="0"/>
              <a:t>, que </a:t>
            </a:r>
            <a:r>
              <a:rPr lang="fr-FR" dirty="0" err="1"/>
              <a:t>doluptas</a:t>
            </a:r>
            <a:r>
              <a:rPr lang="fr-FR" dirty="0"/>
              <a:t> et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nulluptatas</a:t>
            </a:r>
            <a:r>
              <a:rPr lang="fr-FR" dirty="0"/>
              <a:t> </a:t>
            </a:r>
            <a:r>
              <a:rPr lang="fr-FR" dirty="0" err="1"/>
              <a:t>modi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accum</a:t>
            </a:r>
            <a:r>
              <a:rPr lang="fr-FR" dirty="0"/>
              <a:t> que.</a:t>
            </a:r>
          </a:p>
          <a:p>
            <a:pPr lvl="2"/>
            <a:r>
              <a:rPr lang="fr-FR" dirty="0" err="1"/>
              <a:t>Essit</a:t>
            </a:r>
            <a:r>
              <a:rPr lang="fr-FR" dirty="0"/>
              <a:t> </a:t>
            </a:r>
            <a:r>
              <a:rPr lang="fr-FR" dirty="0" err="1"/>
              <a:t>aliquissi</a:t>
            </a:r>
            <a:r>
              <a:rPr lang="fr-FR" dirty="0"/>
              <a:t> te </a:t>
            </a:r>
            <a:r>
              <a:rPr lang="fr-FR" dirty="0" err="1"/>
              <a:t>verum</a:t>
            </a:r>
            <a:r>
              <a:rPr lang="fr-FR" dirty="0"/>
              <a:t> </a:t>
            </a:r>
            <a:r>
              <a:rPr lang="fr-FR" dirty="0" err="1"/>
              <a:t>harumquamus</a:t>
            </a:r>
            <a:r>
              <a:rPr lang="fr-FR" dirty="0"/>
              <a:t> </a:t>
            </a:r>
            <a:r>
              <a:rPr lang="fr-FR" dirty="0" err="1"/>
              <a:t>esequatati</a:t>
            </a:r>
            <a:r>
              <a:rPr lang="fr-FR" dirty="0"/>
              <a:t> </a:t>
            </a:r>
            <a:r>
              <a:rPr lang="fr-FR" dirty="0" err="1"/>
              <a:t>doluptur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que nos </a:t>
            </a:r>
            <a:r>
              <a:rPr lang="fr-FR" dirty="0" err="1"/>
              <a:t>volorum</a:t>
            </a:r>
            <a:r>
              <a:rPr lang="fr-FR" dirty="0"/>
              <a:t>:</a:t>
            </a:r>
          </a:p>
          <a:p>
            <a:pPr lvl="3"/>
            <a:r>
              <a:rPr lang="fr-FR" dirty="0"/>
              <a:t>Ut </a:t>
            </a:r>
            <a:r>
              <a:rPr lang="fr-FR" dirty="0" err="1"/>
              <a:t>harchit</a:t>
            </a:r>
            <a:r>
              <a:rPr lang="fr-FR" dirty="0"/>
              <a:t> </a:t>
            </a:r>
            <a:r>
              <a:rPr lang="fr-FR" dirty="0" err="1"/>
              <a:t>aquidendit</a:t>
            </a:r>
            <a:r>
              <a:rPr lang="fr-FR" dirty="0"/>
              <a:t> </a:t>
            </a:r>
            <a:r>
              <a:rPr lang="fr-FR" dirty="0" err="1"/>
              <a:t>quos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eiunt</a:t>
            </a:r>
            <a:r>
              <a:rPr lang="fr-FR" dirty="0"/>
              <a:t> ;</a:t>
            </a:r>
          </a:p>
          <a:p>
            <a:pPr lvl="3"/>
            <a:r>
              <a:rPr lang="fr-FR" dirty="0"/>
              <a:t>Im </a:t>
            </a:r>
            <a:r>
              <a:rPr lang="fr-FR" dirty="0" err="1"/>
              <a:t>enihilita</a:t>
            </a:r>
            <a:r>
              <a:rPr lang="fr-FR" dirty="0"/>
              <a:t> </a:t>
            </a:r>
            <a:r>
              <a:rPr lang="fr-FR" dirty="0" err="1"/>
              <a:t>dolupta</a:t>
            </a:r>
            <a:r>
              <a:rPr lang="fr-FR" dirty="0"/>
              <a:t> </a:t>
            </a:r>
            <a:r>
              <a:rPr lang="fr-FR" dirty="0" err="1"/>
              <a:t>ducim</a:t>
            </a:r>
            <a:r>
              <a:rPr lang="fr-FR" dirty="0"/>
              <a:t> </a:t>
            </a:r>
            <a:r>
              <a:rPr lang="fr-FR" dirty="0" err="1"/>
              <a:t>numendios</a:t>
            </a:r>
            <a:r>
              <a:rPr lang="fr-FR" dirty="0"/>
              <a:t> </a:t>
            </a:r>
            <a:r>
              <a:rPr lang="fr-FR" dirty="0" err="1"/>
              <a:t>quunt</a:t>
            </a:r>
            <a:r>
              <a:rPr lang="fr-FR" dirty="0"/>
              <a:t> qui </a:t>
            </a:r>
            <a:r>
              <a:rPr lang="fr-FR" dirty="0" err="1"/>
              <a:t>arion</a:t>
            </a:r>
            <a:r>
              <a:rPr lang="fr-FR" dirty="0"/>
              <a:t>.</a:t>
            </a:r>
          </a:p>
          <a:p>
            <a:r>
              <a:rPr lang="fr-FR" dirty="0"/>
              <a:t>UT ENIM</a:t>
            </a:r>
          </a:p>
          <a:p>
            <a:pPr lvl="1"/>
            <a:r>
              <a:rPr lang="fr-FR" dirty="0"/>
              <a:t>Ad minima </a:t>
            </a:r>
            <a:r>
              <a:rPr lang="fr-FR" dirty="0" err="1"/>
              <a:t>veniam</a:t>
            </a:r>
            <a:r>
              <a:rPr lang="fr-FR" dirty="0"/>
              <a:t>,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nostrum</a:t>
            </a:r>
            <a:r>
              <a:rPr lang="fr-FR" dirty="0"/>
              <a:t> </a:t>
            </a:r>
            <a:r>
              <a:rPr lang="fr-FR" dirty="0" err="1"/>
              <a:t>exercitationem</a:t>
            </a:r>
            <a:r>
              <a:rPr lang="fr-FR" dirty="0"/>
              <a:t> </a:t>
            </a:r>
            <a:r>
              <a:rPr lang="fr-FR" dirty="0" err="1"/>
              <a:t>ullam</a:t>
            </a:r>
            <a:r>
              <a:rPr lang="fr-FR" dirty="0"/>
              <a:t> </a:t>
            </a:r>
            <a:r>
              <a:rPr lang="fr-FR" dirty="0" err="1"/>
              <a:t>corporis</a:t>
            </a:r>
            <a:r>
              <a:rPr lang="fr-FR" dirty="0"/>
              <a:t> </a:t>
            </a:r>
            <a:r>
              <a:rPr lang="fr-FR" dirty="0" err="1"/>
              <a:t>suscipit</a:t>
            </a:r>
            <a:r>
              <a:rPr lang="fr-FR" dirty="0"/>
              <a:t> </a:t>
            </a:r>
            <a:r>
              <a:rPr lang="fr-FR" dirty="0" err="1"/>
              <a:t>laboriosam</a:t>
            </a:r>
            <a:r>
              <a:rPr lang="fr-FR" dirty="0"/>
              <a:t>, </a:t>
            </a:r>
            <a:r>
              <a:rPr lang="fr-FR" dirty="0" err="1"/>
              <a:t>nisi</a:t>
            </a:r>
            <a:r>
              <a:rPr lang="fr-FR" dirty="0"/>
              <a:t> ut </a:t>
            </a:r>
            <a:r>
              <a:rPr lang="fr-FR" dirty="0" err="1"/>
              <a:t>aliquid</a:t>
            </a:r>
            <a:r>
              <a:rPr lang="fr-FR" dirty="0"/>
              <a:t> ex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commodi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?</a:t>
            </a:r>
          </a:p>
          <a:p>
            <a:r>
              <a:rPr lang="fr-FR" dirty="0"/>
              <a:t>QUIS AUTEM</a:t>
            </a:r>
          </a:p>
          <a:p>
            <a:pPr lvl="1"/>
            <a:r>
              <a:rPr lang="fr-FR" dirty="0"/>
              <a:t>Vel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iure</a:t>
            </a:r>
            <a:r>
              <a:rPr lang="fr-FR" dirty="0"/>
              <a:t> </a:t>
            </a:r>
            <a:r>
              <a:rPr lang="fr-FR" dirty="0" err="1"/>
              <a:t>reprehenderit</a:t>
            </a:r>
            <a:r>
              <a:rPr lang="fr-FR" dirty="0"/>
              <a:t> qui in </a:t>
            </a:r>
            <a:r>
              <a:rPr lang="fr-FR" dirty="0" err="1"/>
              <a:t>ea</a:t>
            </a:r>
            <a:r>
              <a:rPr lang="fr-FR" dirty="0"/>
              <a:t> </a:t>
            </a:r>
            <a:r>
              <a:rPr lang="fr-FR" dirty="0" err="1"/>
              <a:t>voluptate</a:t>
            </a:r>
            <a:r>
              <a:rPr lang="fr-FR" dirty="0"/>
              <a:t> </a:t>
            </a:r>
            <a:r>
              <a:rPr lang="fr-FR" dirty="0" err="1"/>
              <a:t>velit</a:t>
            </a:r>
            <a:r>
              <a:rPr lang="fr-FR" dirty="0"/>
              <a:t> esse </a:t>
            </a:r>
            <a:r>
              <a:rPr lang="fr-FR" dirty="0" err="1"/>
              <a:t>quam</a:t>
            </a:r>
            <a:r>
              <a:rPr lang="fr-FR" dirty="0"/>
              <a:t> nihil </a:t>
            </a:r>
            <a:r>
              <a:rPr lang="fr-FR" dirty="0" err="1"/>
              <a:t>molestiae</a:t>
            </a:r>
            <a:r>
              <a:rPr lang="fr-FR" dirty="0"/>
              <a:t> </a:t>
            </a:r>
            <a:r>
              <a:rPr lang="fr-FR" dirty="0" err="1"/>
              <a:t>consequatur</a:t>
            </a:r>
            <a:r>
              <a:rPr lang="fr-FR" dirty="0"/>
              <a:t>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illum</a:t>
            </a:r>
            <a:r>
              <a:rPr lang="fr-FR" dirty="0"/>
              <a:t> qui </a:t>
            </a:r>
            <a:r>
              <a:rPr lang="fr-FR" dirty="0" err="1"/>
              <a:t>dolorem</a:t>
            </a:r>
            <a:r>
              <a:rPr lang="fr-FR" dirty="0"/>
              <a:t> </a:t>
            </a:r>
            <a:r>
              <a:rPr lang="fr-FR" dirty="0" err="1"/>
              <a:t>eum</a:t>
            </a:r>
            <a:r>
              <a:rPr lang="fr-FR" dirty="0"/>
              <a:t> </a:t>
            </a:r>
            <a:r>
              <a:rPr lang="fr-FR" dirty="0" err="1"/>
              <a:t>fugiat</a:t>
            </a:r>
            <a:r>
              <a:rPr lang="fr-FR" dirty="0"/>
              <a:t> quo </a:t>
            </a:r>
            <a:r>
              <a:rPr lang="fr-FR" dirty="0" err="1"/>
              <a:t>voluptas</a:t>
            </a:r>
            <a:r>
              <a:rPr lang="fr-FR" dirty="0"/>
              <a:t> </a:t>
            </a:r>
            <a:r>
              <a:rPr lang="fr-FR" dirty="0" err="1"/>
              <a:t>nulla</a:t>
            </a:r>
            <a:r>
              <a:rPr lang="fr-FR" dirty="0"/>
              <a:t> </a:t>
            </a:r>
            <a:r>
              <a:rPr lang="fr-FR" dirty="0" err="1"/>
              <a:t>pariatur</a:t>
            </a:r>
            <a:r>
              <a:rPr lang="fr-FR" dirty="0"/>
              <a:t>?</a:t>
            </a:r>
          </a:p>
          <a:p>
            <a:endParaRPr lang="fr-FR" dirty="0"/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224C8BDD-BC91-1F42-84F7-C1877F12E5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7378" y="434732"/>
            <a:ext cx="2414949" cy="6423265"/>
          </a:xfrm>
        </p:spPr>
      </p:pic>
    </p:spTree>
    <p:extLst>
      <p:ext uri="{BB962C8B-B14F-4D97-AF65-F5344CB8AC3E}">
        <p14:creationId xmlns:p14="http://schemas.microsoft.com/office/powerpoint/2010/main" val="392791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Espace réservé du pied de page 5">
            <a:extLst>
              <a:ext uri="{FF2B5EF4-FFF2-40B4-BE49-F238E27FC236}">
                <a16:creationId xmlns:a16="http://schemas.microsoft.com/office/drawing/2014/main" id="{9CDDD881-ABDE-D84C-80B2-E99021951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 Template (2020 </a:t>
            </a:r>
            <a:r>
              <a:rPr lang="fr-FR" dirty="0" err="1">
                <a:solidFill>
                  <a:schemeClr val="bg1"/>
                </a:solidFill>
              </a:rPr>
              <a:t>redesign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308D27-1911-6347-A016-4B91EA41319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79C090-0AFF-BA41-AABA-B11DF26396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Sed ut </a:t>
            </a:r>
            <a:r>
              <a:rPr lang="fr-FR" dirty="0" err="1"/>
              <a:t>perspiciatis</a:t>
            </a:r>
            <a:r>
              <a:rPr lang="fr-FR" dirty="0"/>
              <a:t> </a:t>
            </a:r>
            <a:r>
              <a:rPr lang="fr-FR" dirty="0" err="1"/>
              <a:t>unde</a:t>
            </a:r>
            <a:r>
              <a:rPr lang="fr-FR" dirty="0"/>
              <a:t> </a:t>
            </a:r>
            <a:r>
              <a:rPr lang="fr-FR" dirty="0" err="1"/>
              <a:t>omnis</a:t>
            </a:r>
            <a:r>
              <a:rPr lang="fr-FR" dirty="0"/>
              <a:t> </a:t>
            </a:r>
            <a:r>
              <a:rPr lang="fr-FR" dirty="0" err="1"/>
              <a:t>iste</a:t>
            </a:r>
            <a:r>
              <a:rPr lang="fr-FR" dirty="0"/>
              <a:t> </a:t>
            </a:r>
            <a:r>
              <a:rPr lang="fr-FR" dirty="0" err="1"/>
              <a:t>natus</a:t>
            </a:r>
            <a:r>
              <a:rPr lang="fr-FR" dirty="0"/>
              <a:t> </a:t>
            </a:r>
            <a:r>
              <a:rPr lang="fr-FR" dirty="0" err="1"/>
              <a:t>error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voluptatem</a:t>
            </a:r>
            <a:r>
              <a:rPr lang="fr-FR" dirty="0"/>
              <a:t> </a:t>
            </a:r>
            <a:r>
              <a:rPr lang="fr-FR" dirty="0" err="1"/>
              <a:t>accusantium</a:t>
            </a:r>
            <a:r>
              <a:rPr lang="fr-FR" dirty="0"/>
              <a:t>. </a:t>
            </a:r>
            <a:r>
              <a:rPr lang="fr-FR" dirty="0" err="1"/>
              <a:t>Doloremque</a:t>
            </a:r>
            <a:r>
              <a:rPr lang="fr-FR" dirty="0"/>
              <a:t> </a:t>
            </a:r>
            <a:r>
              <a:rPr lang="fr-FR" dirty="0" err="1"/>
              <a:t>laudantium</a:t>
            </a:r>
            <a:r>
              <a:rPr lang="fr-FR" dirty="0"/>
              <a:t>, </a:t>
            </a:r>
            <a:r>
              <a:rPr lang="fr-FR" dirty="0" err="1"/>
              <a:t>totam</a:t>
            </a:r>
            <a:r>
              <a:rPr lang="fr-FR" dirty="0"/>
              <a:t> rem </a:t>
            </a:r>
            <a:r>
              <a:rPr lang="fr-FR" dirty="0" err="1"/>
              <a:t>aperiam</a:t>
            </a:r>
            <a:r>
              <a:rPr lang="fr-FR" dirty="0"/>
              <a:t>, </a:t>
            </a:r>
            <a:r>
              <a:rPr lang="fr-FR" dirty="0" err="1"/>
              <a:t>eaque</a:t>
            </a:r>
            <a:r>
              <a:rPr lang="fr-FR" dirty="0"/>
              <a:t> </a:t>
            </a:r>
            <a:r>
              <a:rPr lang="fr-FR" dirty="0" err="1"/>
              <a:t>ipsa</a:t>
            </a:r>
            <a:r>
              <a:rPr lang="fr-FR" dirty="0"/>
              <a:t> </a:t>
            </a:r>
            <a:r>
              <a:rPr lang="fr-FR" dirty="0" err="1"/>
              <a:t>quae</a:t>
            </a:r>
            <a:r>
              <a:rPr lang="fr-FR" dirty="0"/>
              <a:t> ab </a:t>
            </a:r>
            <a:r>
              <a:rPr lang="fr-FR" dirty="0" err="1"/>
              <a:t>illo</a:t>
            </a:r>
            <a:r>
              <a:rPr lang="fr-FR" dirty="0"/>
              <a:t> </a:t>
            </a:r>
            <a:r>
              <a:rPr lang="fr-FR" dirty="0" err="1"/>
              <a:t>inventore</a:t>
            </a:r>
            <a:r>
              <a:rPr lang="fr-FR" dirty="0"/>
              <a:t> </a:t>
            </a:r>
            <a:r>
              <a:rPr lang="fr-FR" dirty="0" err="1"/>
              <a:t>veritatis</a:t>
            </a:r>
            <a:r>
              <a:rPr lang="fr-FR" dirty="0"/>
              <a:t> et quasi </a:t>
            </a:r>
            <a:r>
              <a:rPr lang="fr-FR" dirty="0" err="1"/>
              <a:t>architecto</a:t>
            </a:r>
            <a:r>
              <a:rPr lang="fr-FR" dirty="0"/>
              <a:t>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94AB11-BE3F-EE40-9319-B57E69045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DICTA SUNT EXPLICABO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E6541E17-54E6-684F-B88C-4A0692E31999}"/>
              </a:ext>
            </a:extLst>
          </p:cNvPr>
          <p:cNvSpPr txBox="1">
            <a:spLocks/>
          </p:cNvSpPr>
          <p:nvPr/>
        </p:nvSpPr>
        <p:spPr>
          <a:xfrm>
            <a:off x="5033444" y="2238380"/>
            <a:ext cx="3034901" cy="6588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675000" tIns="67500" rIns="135000" bIns="675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825" dirty="0" err="1"/>
              <a:t>Voluptatem</a:t>
            </a:r>
            <a:endParaRPr lang="fr-FR" sz="825" dirty="0"/>
          </a:p>
          <a:p>
            <a:pPr marL="3572" lvl="2" indent="0">
              <a:buNone/>
            </a:pPr>
            <a:r>
              <a:rPr lang="fr-FR" sz="788" dirty="0"/>
              <a:t>Quia </a:t>
            </a:r>
            <a:r>
              <a:rPr lang="fr-FR" sz="788" dirty="0" err="1"/>
              <a:t>voluptas</a:t>
            </a:r>
            <a:r>
              <a:rPr lang="fr-FR" sz="788" dirty="0"/>
              <a:t> </a:t>
            </a:r>
            <a:r>
              <a:rPr lang="fr-FR" sz="788" dirty="0" err="1"/>
              <a:t>sit</a:t>
            </a:r>
            <a:r>
              <a:rPr lang="fr-FR" sz="788" dirty="0"/>
              <a:t> </a:t>
            </a:r>
            <a:r>
              <a:rPr lang="fr-FR" sz="788" dirty="0" err="1"/>
              <a:t>aspernatur</a:t>
            </a:r>
            <a:r>
              <a:rPr lang="fr-FR" sz="788" dirty="0"/>
              <a:t> </a:t>
            </a:r>
            <a:r>
              <a:rPr lang="fr-FR" sz="788" dirty="0" err="1"/>
              <a:t>aut</a:t>
            </a:r>
            <a:r>
              <a:rPr lang="fr-FR" sz="788" dirty="0"/>
              <a:t> </a:t>
            </a:r>
            <a:r>
              <a:rPr lang="fr-FR" sz="788" dirty="0" err="1"/>
              <a:t>odit</a:t>
            </a:r>
            <a:r>
              <a:rPr lang="fr-FR" sz="788" dirty="0"/>
              <a:t> </a:t>
            </a:r>
            <a:r>
              <a:rPr lang="fr-FR" sz="788" dirty="0" err="1"/>
              <a:t>aut</a:t>
            </a:r>
            <a:r>
              <a:rPr lang="fr-FR" sz="788" dirty="0"/>
              <a:t> </a:t>
            </a:r>
            <a:r>
              <a:rPr lang="fr-FR" sz="788" dirty="0" err="1"/>
              <a:t>fugit</a:t>
            </a:r>
            <a:r>
              <a:rPr lang="fr-FR" sz="788" dirty="0"/>
              <a:t>, </a:t>
            </a:r>
            <a:r>
              <a:rPr lang="fr-FR" sz="788" dirty="0" err="1"/>
              <a:t>sed</a:t>
            </a:r>
            <a:r>
              <a:rPr lang="fr-FR" sz="788" dirty="0"/>
              <a:t> quia </a:t>
            </a:r>
            <a:r>
              <a:rPr lang="fr-FR" sz="788" dirty="0" err="1"/>
              <a:t>consequuntur</a:t>
            </a:r>
            <a:r>
              <a:rPr lang="fr-FR" sz="788" dirty="0"/>
              <a:t> </a:t>
            </a:r>
            <a:r>
              <a:rPr lang="fr-FR" sz="788" dirty="0" err="1"/>
              <a:t>magni</a:t>
            </a:r>
            <a:r>
              <a:rPr lang="fr-FR" sz="788" dirty="0"/>
              <a:t> </a:t>
            </a:r>
            <a:r>
              <a:rPr lang="fr-FR" sz="788" dirty="0" err="1"/>
              <a:t>dolores</a:t>
            </a:r>
            <a:r>
              <a:rPr lang="fr-FR" sz="788" dirty="0"/>
              <a:t> </a:t>
            </a:r>
            <a:r>
              <a:rPr lang="fr-FR" sz="788" dirty="0" err="1"/>
              <a:t>eos</a:t>
            </a:r>
            <a:r>
              <a:rPr lang="fr-FR" sz="788" dirty="0"/>
              <a:t> qui </a:t>
            </a:r>
            <a:r>
              <a:rPr lang="fr-FR" sz="788" dirty="0" err="1"/>
              <a:t>ratione</a:t>
            </a:r>
            <a:r>
              <a:rPr lang="fr-FR" sz="788" dirty="0"/>
              <a:t> </a:t>
            </a:r>
            <a:r>
              <a:rPr lang="fr-FR" sz="788" dirty="0" err="1"/>
              <a:t>voluptatem</a:t>
            </a:r>
            <a:r>
              <a:rPr lang="fr-FR" sz="788" dirty="0"/>
              <a:t> </a:t>
            </a:r>
            <a:r>
              <a:rPr lang="fr-FR" sz="788" dirty="0" err="1"/>
              <a:t>sequi</a:t>
            </a:r>
            <a:r>
              <a:rPr lang="fr-FR" sz="788" dirty="0"/>
              <a:t> </a:t>
            </a:r>
            <a:r>
              <a:rPr lang="fr-FR" sz="788" dirty="0" err="1"/>
              <a:t>nesciunt</a:t>
            </a:r>
            <a:r>
              <a:rPr lang="fr-FR" sz="788" dirty="0"/>
              <a:t>.</a:t>
            </a:r>
          </a:p>
        </p:txBody>
      </p:sp>
      <p:sp>
        <p:nvSpPr>
          <p:cNvPr id="27" name="Espace réservé du texte 3">
            <a:extLst>
              <a:ext uri="{FF2B5EF4-FFF2-40B4-BE49-F238E27FC236}">
                <a16:creationId xmlns:a16="http://schemas.microsoft.com/office/drawing/2014/main" id="{0A9A741A-298A-A34D-A8E7-E68E099E7F4E}"/>
              </a:ext>
            </a:extLst>
          </p:cNvPr>
          <p:cNvSpPr txBox="1">
            <a:spLocks/>
          </p:cNvSpPr>
          <p:nvPr/>
        </p:nvSpPr>
        <p:spPr>
          <a:xfrm>
            <a:off x="5033444" y="2949779"/>
            <a:ext cx="3034901" cy="6588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675000" tIns="67500" rIns="135000" bIns="675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900" dirty="0" err="1"/>
              <a:t>Neque</a:t>
            </a:r>
            <a:r>
              <a:rPr lang="fr-FR" sz="900" dirty="0"/>
              <a:t> </a:t>
            </a:r>
            <a:r>
              <a:rPr lang="fr-FR" sz="900" dirty="0" err="1"/>
              <a:t>porro</a:t>
            </a:r>
            <a:r>
              <a:rPr lang="fr-FR" sz="900" dirty="0"/>
              <a:t> </a:t>
            </a:r>
            <a:r>
              <a:rPr lang="fr-FR" sz="900" dirty="0" err="1"/>
              <a:t>quisquam</a:t>
            </a:r>
            <a:r>
              <a:rPr lang="fr-FR" sz="900" dirty="0"/>
              <a:t> est</a:t>
            </a:r>
          </a:p>
          <a:p>
            <a:pPr marL="3572" lvl="2" indent="0">
              <a:buNone/>
            </a:pPr>
            <a:r>
              <a:rPr lang="fr-FR" sz="825" dirty="0"/>
              <a:t>Qui </a:t>
            </a:r>
            <a:r>
              <a:rPr lang="fr-FR" sz="825" dirty="0" err="1"/>
              <a:t>dolorem</a:t>
            </a:r>
            <a:r>
              <a:rPr lang="fr-FR" sz="825" dirty="0"/>
              <a:t> </a:t>
            </a:r>
            <a:r>
              <a:rPr lang="fr-FR" sz="825" dirty="0" err="1"/>
              <a:t>ipsum</a:t>
            </a:r>
            <a:r>
              <a:rPr lang="fr-FR" sz="825" dirty="0"/>
              <a:t> quia </a:t>
            </a:r>
            <a:r>
              <a:rPr lang="fr-FR" sz="825" dirty="0" err="1"/>
              <a:t>dolor</a:t>
            </a:r>
            <a:r>
              <a:rPr lang="fr-FR" sz="825" dirty="0"/>
              <a:t> </a:t>
            </a:r>
            <a:r>
              <a:rPr lang="fr-FR" sz="825" dirty="0" err="1"/>
              <a:t>sit</a:t>
            </a:r>
            <a:r>
              <a:rPr lang="fr-FR" sz="825" dirty="0"/>
              <a:t> </a:t>
            </a:r>
            <a:r>
              <a:rPr lang="fr-FR" sz="825" dirty="0" err="1"/>
              <a:t>amet</a:t>
            </a:r>
            <a:r>
              <a:rPr lang="fr-FR" sz="825" dirty="0"/>
              <a:t>, </a:t>
            </a:r>
            <a:r>
              <a:rPr lang="fr-FR" sz="825" dirty="0" err="1"/>
              <a:t>consectetur</a:t>
            </a:r>
            <a:r>
              <a:rPr lang="fr-FR" sz="825" dirty="0"/>
              <a:t>.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F9014CFB-D7A7-C14E-8E71-AD3982DC8E05}"/>
              </a:ext>
            </a:extLst>
          </p:cNvPr>
          <p:cNvSpPr txBox="1">
            <a:spLocks/>
          </p:cNvSpPr>
          <p:nvPr/>
        </p:nvSpPr>
        <p:spPr>
          <a:xfrm>
            <a:off x="5033444" y="3661178"/>
            <a:ext cx="3034901" cy="6588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675000" tIns="67500" rIns="135000" bIns="675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900" dirty="0" err="1"/>
              <a:t>Adipisci</a:t>
            </a:r>
            <a:r>
              <a:rPr lang="fr-FR" sz="900" dirty="0"/>
              <a:t> </a:t>
            </a:r>
            <a:r>
              <a:rPr lang="fr-FR" sz="900" dirty="0" err="1"/>
              <a:t>velit</a:t>
            </a:r>
            <a:endParaRPr lang="fr-FR" sz="900" dirty="0"/>
          </a:p>
          <a:p>
            <a:pPr marL="3572" lvl="2" indent="0">
              <a:buNone/>
            </a:pPr>
            <a:r>
              <a:rPr lang="fr-FR" sz="825" dirty="0" err="1"/>
              <a:t>sed</a:t>
            </a:r>
            <a:r>
              <a:rPr lang="fr-FR" sz="825" dirty="0"/>
              <a:t> quia non </a:t>
            </a:r>
            <a:r>
              <a:rPr lang="fr-FR" sz="825" dirty="0" err="1"/>
              <a:t>numquam</a:t>
            </a:r>
            <a:r>
              <a:rPr lang="fr-FR" sz="825" dirty="0"/>
              <a:t> </a:t>
            </a:r>
            <a:r>
              <a:rPr lang="fr-FR" sz="825" dirty="0" err="1"/>
              <a:t>eius</a:t>
            </a:r>
            <a:r>
              <a:rPr lang="fr-FR" sz="825" dirty="0"/>
              <a:t> </a:t>
            </a:r>
            <a:r>
              <a:rPr lang="fr-FR" sz="825" dirty="0" err="1"/>
              <a:t>modi</a:t>
            </a:r>
            <a:r>
              <a:rPr lang="fr-FR" sz="825" dirty="0"/>
              <a:t> </a:t>
            </a:r>
            <a:r>
              <a:rPr lang="fr-FR" sz="825" dirty="0" err="1"/>
              <a:t>tempora</a:t>
            </a:r>
            <a:r>
              <a:rPr lang="fr-FR" sz="825" dirty="0"/>
              <a:t> </a:t>
            </a:r>
            <a:r>
              <a:rPr lang="fr-FR" sz="825" dirty="0" err="1"/>
              <a:t>incidunt</a:t>
            </a:r>
            <a:r>
              <a:rPr lang="fr-FR" sz="825" dirty="0"/>
              <a:t> ut </a:t>
            </a:r>
            <a:r>
              <a:rPr lang="fr-FR" sz="825" dirty="0" err="1"/>
              <a:t>labore</a:t>
            </a:r>
            <a:r>
              <a:rPr lang="fr-FR" sz="825" dirty="0"/>
              <a:t> et </a:t>
            </a:r>
            <a:r>
              <a:rPr lang="fr-FR" sz="825" dirty="0" err="1"/>
              <a:t>dolore</a:t>
            </a:r>
            <a:r>
              <a:rPr lang="fr-FR" sz="825" dirty="0"/>
              <a:t> </a:t>
            </a:r>
            <a:r>
              <a:rPr lang="fr-FR" sz="825" dirty="0" err="1"/>
              <a:t>magnam</a:t>
            </a:r>
            <a:r>
              <a:rPr lang="fr-FR" sz="825" dirty="0"/>
              <a:t> </a:t>
            </a:r>
            <a:r>
              <a:rPr lang="fr-FR" sz="825" dirty="0" err="1"/>
              <a:t>aliquam</a:t>
            </a:r>
            <a:r>
              <a:rPr lang="fr-FR" sz="825" dirty="0"/>
              <a:t> </a:t>
            </a:r>
            <a:r>
              <a:rPr lang="fr-FR" sz="825" dirty="0" err="1"/>
              <a:t>quaerat</a:t>
            </a:r>
            <a:r>
              <a:rPr lang="fr-FR" sz="825" dirty="0"/>
              <a:t> </a:t>
            </a:r>
            <a:r>
              <a:rPr lang="fr-FR" sz="825" dirty="0" err="1"/>
              <a:t>voluptatem</a:t>
            </a:r>
            <a:r>
              <a:rPr lang="fr-FR" sz="825" dirty="0"/>
              <a:t>.</a:t>
            </a:r>
          </a:p>
        </p:txBody>
      </p:sp>
      <p:sp>
        <p:nvSpPr>
          <p:cNvPr id="29" name="Espace réservé du texte 3">
            <a:extLst>
              <a:ext uri="{FF2B5EF4-FFF2-40B4-BE49-F238E27FC236}">
                <a16:creationId xmlns:a16="http://schemas.microsoft.com/office/drawing/2014/main" id="{68D6B4C0-30E8-9640-B0CE-E616AFE1811A}"/>
              </a:ext>
            </a:extLst>
          </p:cNvPr>
          <p:cNvSpPr txBox="1">
            <a:spLocks/>
          </p:cNvSpPr>
          <p:nvPr/>
        </p:nvSpPr>
        <p:spPr>
          <a:xfrm>
            <a:off x="5033444" y="4372578"/>
            <a:ext cx="3034901" cy="658800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lIns="675000" tIns="67500" rIns="135000" bIns="67500" anchor="t"/>
          <a:lstStyle>
            <a:lvl1pPr marL="4763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bg2"/>
                </a:solidFill>
                <a:latin typeface="Franklin Gothic Demi Cond" panose="020B06030201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200" b="1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67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10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92125" indent="-2254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5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58825" indent="-225425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§"/>
              <a:tabLst/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fr-FR" sz="900" dirty="0"/>
              <a:t>Ut </a:t>
            </a:r>
            <a:r>
              <a:rPr lang="fr-FR" sz="900" dirty="0" err="1"/>
              <a:t>harchit</a:t>
            </a:r>
            <a:r>
              <a:rPr lang="fr-FR" sz="900" dirty="0"/>
              <a:t> </a:t>
            </a:r>
            <a:r>
              <a:rPr lang="fr-FR" sz="900" dirty="0" err="1"/>
              <a:t>aquidendit</a:t>
            </a:r>
            <a:endParaRPr lang="fr-FR" sz="900" dirty="0"/>
          </a:p>
          <a:p>
            <a:pPr marL="3572" lvl="2" indent="0">
              <a:buNone/>
            </a:pPr>
            <a:r>
              <a:rPr lang="fr-FR" sz="825" dirty="0"/>
              <a:t>Im </a:t>
            </a:r>
            <a:r>
              <a:rPr lang="fr-FR" sz="825" dirty="0" err="1"/>
              <a:t>enihilita</a:t>
            </a:r>
            <a:r>
              <a:rPr lang="fr-FR" sz="825" dirty="0"/>
              <a:t> </a:t>
            </a:r>
            <a:r>
              <a:rPr lang="fr-FR" sz="825" dirty="0" err="1"/>
              <a:t>dolupta</a:t>
            </a:r>
            <a:r>
              <a:rPr lang="fr-FR" sz="825" dirty="0"/>
              <a:t> </a:t>
            </a:r>
            <a:r>
              <a:rPr lang="fr-FR" sz="825" dirty="0" err="1"/>
              <a:t>ducim</a:t>
            </a:r>
            <a:r>
              <a:rPr lang="fr-FR" sz="825" dirty="0"/>
              <a:t> </a:t>
            </a:r>
            <a:r>
              <a:rPr lang="fr-FR" sz="825" dirty="0" err="1"/>
              <a:t>numendios</a:t>
            </a:r>
            <a:r>
              <a:rPr lang="fr-FR" sz="825" dirty="0"/>
              <a:t> </a:t>
            </a:r>
            <a:r>
              <a:rPr lang="fr-FR" sz="825" dirty="0" err="1"/>
              <a:t>quunt</a:t>
            </a:r>
            <a:r>
              <a:rPr lang="fr-FR" sz="825" dirty="0"/>
              <a:t> qui </a:t>
            </a:r>
            <a:r>
              <a:rPr lang="fr-FR" sz="825" dirty="0" err="1"/>
              <a:t>arion</a:t>
            </a:r>
            <a:r>
              <a:rPr lang="fr-FR" sz="825" dirty="0"/>
              <a:t> </a:t>
            </a:r>
            <a:r>
              <a:rPr lang="fr-FR" sz="825" dirty="0" err="1"/>
              <a:t>sed</a:t>
            </a:r>
            <a:r>
              <a:rPr lang="fr-FR" sz="825" dirty="0"/>
              <a:t> do </a:t>
            </a:r>
            <a:r>
              <a:rPr lang="fr-FR" sz="825" dirty="0" err="1"/>
              <a:t>eiusmod</a:t>
            </a:r>
            <a:r>
              <a:rPr lang="fr-FR" sz="825" dirty="0"/>
              <a:t> </a:t>
            </a:r>
            <a:r>
              <a:rPr lang="fr-FR" sz="825" dirty="0" err="1"/>
              <a:t>tempor</a:t>
            </a:r>
            <a:r>
              <a:rPr lang="fr-FR" sz="825" dirty="0"/>
              <a:t> </a:t>
            </a:r>
            <a:r>
              <a:rPr lang="fr-FR" sz="825" dirty="0" err="1"/>
              <a:t>incididunt</a:t>
            </a:r>
            <a:r>
              <a:rPr lang="fr-FR" sz="825" dirty="0"/>
              <a:t> ut </a:t>
            </a:r>
            <a:r>
              <a:rPr lang="fr-FR" sz="825" dirty="0" err="1"/>
              <a:t>labore</a:t>
            </a:r>
            <a:r>
              <a:rPr lang="fr-FR" sz="825" dirty="0"/>
              <a:t>.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087C0A76-C51E-E544-BF8C-15AFC2BAD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815" y="2352362"/>
            <a:ext cx="333375" cy="42862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9C25279E-2BD6-204F-A816-7486B935F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240" y="3083468"/>
            <a:ext cx="390525" cy="39052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0232959-E540-CE44-916B-4A0880B2E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052" y="3795524"/>
            <a:ext cx="342900" cy="39052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DCDADAD-0761-CE44-B6FD-7C7F453E7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715" y="4498055"/>
            <a:ext cx="409575" cy="409575"/>
          </a:xfrm>
          <a:prstGeom prst="rect">
            <a:avLst/>
          </a:prstGeom>
        </p:spPr>
      </p:pic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BABC8FDB-9D37-F144-B42E-F8530B6A35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273" y="1836420"/>
            <a:ext cx="3619517" cy="4046217"/>
          </a:xfrm>
        </p:spPr>
      </p:pic>
    </p:spTree>
    <p:extLst>
      <p:ext uri="{BB962C8B-B14F-4D97-AF65-F5344CB8AC3E}">
        <p14:creationId xmlns:p14="http://schemas.microsoft.com/office/powerpoint/2010/main" val="1825981931"/>
      </p:ext>
    </p:extLst>
  </p:cSld>
  <p:clrMapOvr>
    <a:masterClrMapping/>
  </p:clrMapOvr>
</p:sld>
</file>

<file path=ppt/theme/theme1.xml><?xml version="1.0" encoding="utf-8"?>
<a:theme xmlns:a="http://schemas.openxmlformats.org/drawingml/2006/main" name="Immobel 2020 template">
  <a:themeElements>
    <a:clrScheme name="Immobel 2020">
      <a:dk1>
        <a:srgbClr val="000000"/>
      </a:dk1>
      <a:lt1>
        <a:srgbClr val="FFFFFF"/>
      </a:lt1>
      <a:dk2>
        <a:srgbClr val="263061"/>
      </a:dk2>
      <a:lt2>
        <a:srgbClr val="E0BB8E"/>
      </a:lt2>
      <a:accent1>
        <a:srgbClr val="647B96"/>
      </a:accent1>
      <a:accent2>
        <a:srgbClr val="E5E7E1"/>
      </a:accent2>
      <a:accent3>
        <a:srgbClr val="233065"/>
      </a:accent3>
      <a:accent4>
        <a:srgbClr val="E0BB8E"/>
      </a:accent4>
      <a:accent5>
        <a:srgbClr val="647B96"/>
      </a:accent5>
      <a:accent6>
        <a:srgbClr val="E5E7E1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</TotalTime>
  <Words>2146</Words>
  <Application>Microsoft Macintosh PowerPoint</Application>
  <PresentationFormat>Affichage à l'écran (4:3)</PresentationFormat>
  <Paragraphs>214</Paragraphs>
  <Slides>26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2" baseType="lpstr">
      <vt:lpstr>Arial</vt:lpstr>
      <vt:lpstr>Wingdings</vt:lpstr>
      <vt:lpstr>Franklin Gothic Demi</vt:lpstr>
      <vt:lpstr>Franklin Gothic Demi Cond</vt:lpstr>
      <vt:lpstr>Calibri</vt:lpstr>
      <vt:lpstr>Immobel 2020 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Title of slide</vt:lpstr>
      <vt:lpstr>Title of slide</vt:lpstr>
      <vt:lpstr>Title of slide</vt:lpstr>
      <vt:lpstr>Title of slide</vt:lpstr>
      <vt:lpstr>Présentation PowerPoint</vt:lpstr>
      <vt:lpstr>Title of slide</vt:lpstr>
      <vt:lpstr>Title of slide</vt:lpstr>
      <vt:lpstr>Title of slide</vt:lpstr>
      <vt:lpstr>Title of slide</vt:lpstr>
      <vt:lpstr>Title of slide</vt:lpstr>
      <vt:lpstr>Présentation PowerPoint</vt:lpstr>
      <vt:lpstr>Présentation PowerPoint</vt:lpstr>
      <vt:lpstr>Présentation PowerPoint</vt:lpstr>
      <vt:lpstr>Présentation PowerPoint</vt:lpstr>
      <vt:lpstr>Title of slide</vt:lpstr>
      <vt:lpstr>Title of slide</vt:lpstr>
      <vt:lpstr>Icons Business</vt:lpstr>
      <vt:lpstr>Icons Trends</vt:lpstr>
      <vt:lpstr>Icons CSR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Baptiste Delval</dc:creator>
  <cp:lastModifiedBy>Baptiste Delval</cp:lastModifiedBy>
  <cp:revision>250</cp:revision>
  <dcterms:created xsi:type="dcterms:W3CDTF">2020-11-05T09:15:43Z</dcterms:created>
  <dcterms:modified xsi:type="dcterms:W3CDTF">2021-04-12T15:19:17Z</dcterms:modified>
</cp:coreProperties>
</file>