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xlsx" ContentType="application/vnd.openxmlformats-officedocument.spreadsheetml.sheet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8"/>
  </p:notesMasterIdLst>
  <p:sldIdLst>
    <p:sldId id="282" r:id="rId2"/>
    <p:sldId id="283" r:id="rId3"/>
    <p:sldId id="270" r:id="rId4"/>
    <p:sldId id="271" r:id="rId5"/>
    <p:sldId id="258" r:id="rId6"/>
    <p:sldId id="259" r:id="rId7"/>
    <p:sldId id="260" r:id="rId8"/>
    <p:sldId id="261" r:id="rId9"/>
    <p:sldId id="273" r:id="rId10"/>
    <p:sldId id="262" r:id="rId11"/>
    <p:sldId id="263" r:id="rId12"/>
    <p:sldId id="278" r:id="rId13"/>
    <p:sldId id="287" r:id="rId14"/>
    <p:sldId id="279" r:id="rId15"/>
    <p:sldId id="281" r:id="rId16"/>
    <p:sldId id="277" r:id="rId17"/>
    <p:sldId id="264" r:id="rId18"/>
    <p:sldId id="265" r:id="rId19"/>
    <p:sldId id="272" r:id="rId20"/>
    <p:sldId id="266" r:id="rId21"/>
    <p:sldId id="267" r:id="rId22"/>
    <p:sldId id="284" r:id="rId23"/>
    <p:sldId id="285" r:id="rId24"/>
    <p:sldId id="286" r:id="rId25"/>
    <p:sldId id="274" r:id="rId26"/>
    <p:sldId id="268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Franklin Gothic Demi" panose="020B0603020102020204" pitchFamily="34" charset="0"/>
      <p:regular r:id="rId33"/>
      <p:bold r:id="rId34"/>
      <p:italic r:id="rId35"/>
      <p:boldItalic r:id="rId36"/>
    </p:embeddedFont>
    <p:embeddedFont>
      <p:font typeface="Franklin Gothic Demi Cond" panose="020B0603020102020204" pitchFamily="34" charset="0"/>
      <p:regular r:id="rId37"/>
      <p:bold r:id="rId3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63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015"/>
    <p:restoredTop sz="96327"/>
  </p:normalViewPr>
  <p:slideViewPr>
    <p:cSldViewPr snapToGrid="0" snapToObjects="1">
      <p:cViewPr varScale="1">
        <p:scale>
          <a:sx n="218" d="100"/>
          <a:sy n="218" d="100"/>
        </p:scale>
        <p:origin x="24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600" b="1" i="0" dirty="0">
                <a:solidFill>
                  <a:schemeClr val="tx2"/>
                </a:solidFill>
                <a:latin typeface="Franklin Gothic Demi Cond" panose="020B0603020102020204" pitchFamily="34" charset="0"/>
              </a:rPr>
              <a:t>TITLE OF GRAPH </a:t>
            </a:r>
            <a:r>
              <a:rPr lang="fr-FR" sz="1600" b="1" i="0" dirty="0">
                <a:solidFill>
                  <a:schemeClr val="accent1"/>
                </a:solidFill>
                <a:latin typeface="Franklin Gothic Demi Cond" panose="020B0603020102020204" pitchFamily="34" charset="0"/>
              </a:rPr>
              <a:t>k m</a:t>
            </a:r>
            <a:r>
              <a:rPr lang="fr-FR" sz="1600" b="1" i="0" baseline="30000" dirty="0">
                <a:solidFill>
                  <a:schemeClr val="accent1"/>
                </a:solidFill>
                <a:latin typeface="Franklin Gothic Demi Cond" panose="020B0603020102020204" pitchFamily="34" charset="0"/>
              </a:rPr>
              <a:t>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Lorem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numRef>
              <c:f>Feuil1!$A$2:$A$4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Feuil1!$B$2:$B$4</c:f>
              <c:numCache>
                <c:formatCode>General</c:formatCode>
                <c:ptCount val="3"/>
                <c:pt idx="0">
                  <c:v>55</c:v>
                </c:pt>
                <c:pt idx="1">
                  <c:v>130</c:v>
                </c:pt>
                <c:pt idx="2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E5-1145-8287-D85CFCEF47EF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Ipsum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numRef>
              <c:f>Feuil1!$A$2:$A$4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Feuil1!$C$2:$C$4</c:f>
              <c:numCache>
                <c:formatCode>General</c:formatCode>
                <c:ptCount val="3"/>
                <c:pt idx="0">
                  <c:v>118</c:v>
                </c:pt>
                <c:pt idx="1">
                  <c:v>230</c:v>
                </c:pt>
                <c:pt idx="2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E5-1145-8287-D85CFCEF4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axId val="1816184543"/>
        <c:axId val="509800415"/>
      </c:barChart>
      <c:catAx>
        <c:axId val="1816184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509800415"/>
        <c:crosses val="autoZero"/>
        <c:auto val="1"/>
        <c:lblAlgn val="ctr"/>
        <c:lblOffset val="100"/>
        <c:noMultiLvlLbl val="0"/>
      </c:catAx>
      <c:valAx>
        <c:axId val="5098004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1816184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accen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9BD5F-A5BC-6340-8BF6-61C064E80872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F1D45-FB89-D44E-8C68-3360B4F8E8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6823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743C153-C2F8-5E4A-8C60-84FE36114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73491" y="5803641"/>
            <a:ext cx="1139192" cy="754224"/>
          </a:xfrm>
          <a:prstGeom prst="rect">
            <a:avLst/>
          </a:prstGeom>
        </p:spPr>
      </p:pic>
      <p:sp>
        <p:nvSpPr>
          <p:cNvPr id="13" name="Espace réservé pour une image  11">
            <a:extLst>
              <a:ext uri="{FF2B5EF4-FFF2-40B4-BE49-F238E27FC236}">
                <a16:creationId xmlns:a16="http://schemas.microsoft.com/office/drawing/2014/main" id="{2F5D05B1-2799-F240-8BDB-AA905BEF08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9158" y="0"/>
            <a:ext cx="10832841" cy="548759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CFFD37AD-FE4B-7E48-B98C-A7DBD9A2FA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707" y="4121670"/>
            <a:ext cx="4543782" cy="1835370"/>
          </a:xfrm>
          <a:prstGeom prst="rect">
            <a:avLst/>
          </a:prstGeom>
          <a:solidFill>
            <a:schemeClr val="tx2"/>
          </a:solidFill>
        </p:spPr>
        <p:txBody>
          <a:bodyPr wrap="none" lIns="360000" tIns="270000" rIns="360000" bIns="270000" anchor="b">
            <a:spAutoFit/>
          </a:bodyPr>
          <a:lstStyle>
            <a:lvl1pPr marL="0" indent="0">
              <a:lnSpc>
                <a:spcPct val="80000"/>
              </a:lnSpc>
              <a:spcBef>
                <a:spcPts val="1800"/>
              </a:spcBef>
              <a:spcAft>
                <a:spcPts val="100"/>
              </a:spcAft>
              <a:buNone/>
              <a:tabLst/>
              <a:defRPr sz="4000" b="1" i="0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tabLst/>
              <a:defRPr sz="2200" b="1" i="0">
                <a:solidFill>
                  <a:schemeClr val="bg1"/>
                </a:solidFill>
                <a:latin typeface="Franklin Gothic Demi" panose="020B0603020102020204" pitchFamily="34" charset="0"/>
                <a:cs typeface="Arial" panose="020B0604020202020204" pitchFamily="34" charset="0"/>
              </a:defRPr>
            </a:lvl2pPr>
            <a:lvl3pPr marL="0" indent="0">
              <a:spcBef>
                <a:spcPts val="1800"/>
              </a:spcBef>
              <a:buNone/>
              <a:tabLst/>
              <a:defRPr sz="18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3pPr>
            <a:lvl4pPr marL="6350" indent="0">
              <a:buNone/>
              <a:tabLst/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350" indent="0">
              <a:buNone/>
              <a:tabLst/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  <a:p>
            <a:pPr lvl="1"/>
            <a:r>
              <a:rPr lang="fr-FR" dirty="0"/>
              <a:t>NAME SURNAME</a:t>
            </a:r>
          </a:p>
          <a:p>
            <a:pPr lvl="2"/>
            <a:r>
              <a:rPr lang="fr-FR" dirty="0"/>
              <a:t>DD </a:t>
            </a:r>
            <a:r>
              <a:rPr lang="fr-FR" dirty="0" err="1"/>
              <a:t>month</a:t>
            </a:r>
            <a:r>
              <a:rPr lang="fr-FR" dirty="0"/>
              <a:t> YY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2EF42A-705C-764E-83B8-93B7167DC4BA}"/>
              </a:ext>
            </a:extLst>
          </p:cNvPr>
          <p:cNvSpPr/>
          <p:nvPr userDrawn="1"/>
        </p:nvSpPr>
        <p:spPr>
          <a:xfrm>
            <a:off x="-3621592" y="277000"/>
            <a:ext cx="3400492" cy="1514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lvl="0" algn="ctr">
              <a:defRPr/>
            </a:pPr>
            <a:endParaRPr lang="en-US" sz="1800" b="1" i="0" spc="-1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F4728AD9-9288-3D4B-BAE9-EBD082A2FF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69" t="14375" r="11641" b="15875"/>
          <a:stretch/>
        </p:blipFill>
        <p:spPr>
          <a:xfrm>
            <a:off x="-3099742" y="425385"/>
            <a:ext cx="2356792" cy="1217676"/>
          </a:xfrm>
          <a:prstGeom prst="rect">
            <a:avLst/>
          </a:prstGeom>
        </p:spPr>
      </p:pic>
      <p:sp>
        <p:nvSpPr>
          <p:cNvPr id="32" name="Graphique 22">
            <a:extLst>
              <a:ext uri="{FF2B5EF4-FFF2-40B4-BE49-F238E27FC236}">
                <a16:creationId xmlns:a16="http://schemas.microsoft.com/office/drawing/2014/main" id="{B8F9AFDC-C5FB-1C45-9707-DC130C8ED4AC}"/>
              </a:ext>
            </a:extLst>
          </p:cNvPr>
          <p:cNvSpPr/>
          <p:nvPr userDrawn="1"/>
        </p:nvSpPr>
        <p:spPr>
          <a:xfrm>
            <a:off x="546779" y="5601440"/>
            <a:ext cx="714993" cy="712148"/>
          </a:xfrm>
          <a:custGeom>
            <a:avLst/>
            <a:gdLst>
              <a:gd name="connsiteX0" fmla="*/ 406806 w 714993"/>
              <a:gd name="connsiteY0" fmla="*/ 307238 h 712148"/>
              <a:gd name="connsiteX1" fmla="*/ 406806 w 714993"/>
              <a:gd name="connsiteY1" fmla="*/ 0 h 712148"/>
              <a:gd name="connsiteX2" fmla="*/ 310083 w 714993"/>
              <a:gd name="connsiteY2" fmla="*/ 0 h 712148"/>
              <a:gd name="connsiteX3" fmla="*/ 310083 w 714993"/>
              <a:gd name="connsiteY3" fmla="*/ 307238 h 712148"/>
              <a:gd name="connsiteX4" fmla="*/ 0 w 714993"/>
              <a:gd name="connsiteY4" fmla="*/ 307238 h 712148"/>
              <a:gd name="connsiteX5" fmla="*/ 0 w 714993"/>
              <a:gd name="connsiteY5" fmla="*/ 403962 h 712148"/>
              <a:gd name="connsiteX6" fmla="*/ 307238 w 714993"/>
              <a:gd name="connsiteY6" fmla="*/ 403962 h 712148"/>
              <a:gd name="connsiteX7" fmla="*/ 307238 w 714993"/>
              <a:gd name="connsiteY7" fmla="*/ 712148 h 712148"/>
              <a:gd name="connsiteX8" fmla="*/ 404910 w 714993"/>
              <a:gd name="connsiteY8" fmla="*/ 712148 h 712148"/>
              <a:gd name="connsiteX9" fmla="*/ 404910 w 714993"/>
              <a:gd name="connsiteY9" fmla="*/ 404910 h 712148"/>
              <a:gd name="connsiteX10" fmla="*/ 714993 w 714993"/>
              <a:gd name="connsiteY10" fmla="*/ 404910 h 712148"/>
              <a:gd name="connsiteX11" fmla="*/ 714993 w 714993"/>
              <a:gd name="connsiteY11" fmla="*/ 307238 h 71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4993" h="712148">
                <a:moveTo>
                  <a:pt x="406806" y="307238"/>
                </a:moveTo>
                <a:lnTo>
                  <a:pt x="406806" y="0"/>
                </a:lnTo>
                <a:lnTo>
                  <a:pt x="310083" y="0"/>
                </a:lnTo>
                <a:lnTo>
                  <a:pt x="310083" y="307238"/>
                </a:lnTo>
                <a:lnTo>
                  <a:pt x="0" y="307238"/>
                </a:lnTo>
                <a:lnTo>
                  <a:pt x="0" y="403962"/>
                </a:lnTo>
                <a:lnTo>
                  <a:pt x="307238" y="403962"/>
                </a:lnTo>
                <a:lnTo>
                  <a:pt x="307238" y="712148"/>
                </a:lnTo>
                <a:lnTo>
                  <a:pt x="404910" y="712148"/>
                </a:lnTo>
                <a:lnTo>
                  <a:pt x="404910" y="404910"/>
                </a:lnTo>
                <a:lnTo>
                  <a:pt x="714993" y="404910"/>
                </a:lnTo>
                <a:lnTo>
                  <a:pt x="714993" y="307238"/>
                </a:lnTo>
                <a:close/>
              </a:path>
            </a:pathLst>
          </a:custGeom>
          <a:solidFill>
            <a:srgbClr val="E0BC8F"/>
          </a:solidFill>
          <a:ln w="9398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96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9134FE-45B9-094B-B486-BD0D142033B4}"/>
              </a:ext>
            </a:extLst>
          </p:cNvPr>
          <p:cNvSpPr/>
          <p:nvPr userDrawn="1"/>
        </p:nvSpPr>
        <p:spPr>
          <a:xfrm rot="5400000">
            <a:off x="5852160" y="518160"/>
            <a:ext cx="487680" cy="1219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819E9C-B529-E547-8A27-A62B474508BC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E22E8D69-1C3E-B743-BA6B-9E63EB1F6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6" name="Espace réservé pour une image  2">
            <a:extLst>
              <a:ext uri="{FF2B5EF4-FFF2-40B4-BE49-F238E27FC236}">
                <a16:creationId xmlns:a16="http://schemas.microsoft.com/office/drawing/2014/main" id="{EC21929B-87C2-1642-9809-D22CC27033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678" y="0"/>
            <a:ext cx="8506800" cy="637919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AECD34F7-F38E-1349-AF4B-6709C586AB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193439" y="5394958"/>
            <a:ext cx="487681" cy="487681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7C7FA679-9290-2A42-9622-C16E271887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6640" y="3373258"/>
            <a:ext cx="487681" cy="487681"/>
          </a:xfrm>
          <a:prstGeom prst="rect">
            <a:avLst/>
          </a:prstGeom>
        </p:spPr>
      </p:pic>
      <p:sp>
        <p:nvSpPr>
          <p:cNvPr id="23" name="Espace réservé du texte 16">
            <a:extLst>
              <a:ext uri="{FF2B5EF4-FFF2-40B4-BE49-F238E27FC236}">
                <a16:creationId xmlns:a16="http://schemas.microsoft.com/office/drawing/2014/main" id="{5F72A263-870F-F648-BB17-42B5307E7C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81116" y="3860830"/>
            <a:ext cx="1535521" cy="1534127"/>
          </a:xfrm>
          <a:prstGeom prst="rect">
            <a:avLst/>
          </a:prstGeom>
        </p:spPr>
        <p:txBody>
          <a:bodyPr lIns="0" tIns="0" rIns="0" bIns="0" anchor="ctr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A255DE-FA27-F741-BF72-9962DF3B5590}"/>
              </a:ext>
            </a:extLst>
          </p:cNvPr>
          <p:cNvSpPr/>
          <p:nvPr userDrawn="1"/>
        </p:nvSpPr>
        <p:spPr>
          <a:xfrm>
            <a:off x="-3621592" y="277000"/>
            <a:ext cx="3400492" cy="1514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lvl="0" algn="ctr">
              <a:defRPr/>
            </a:pPr>
            <a:endParaRPr lang="en-US" sz="1800" b="1" i="0" spc="-1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C2F766E-573D-7448-B032-16CFDE48233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784946" y="710373"/>
            <a:ext cx="1727200" cy="6477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DF7925A-C545-3C46-B9B1-2791FAE2E6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E648873-9A27-A14D-A8CF-987F0259ADA1}"/>
              </a:ext>
            </a:extLst>
          </p:cNvPr>
          <p:cNvSpPr/>
          <p:nvPr userDrawn="1"/>
        </p:nvSpPr>
        <p:spPr>
          <a:xfrm>
            <a:off x="11704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85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number &amp;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9134FE-45B9-094B-B486-BD0D142033B4}"/>
              </a:ext>
            </a:extLst>
          </p:cNvPr>
          <p:cNvSpPr/>
          <p:nvPr userDrawn="1"/>
        </p:nvSpPr>
        <p:spPr>
          <a:xfrm rot="5400000">
            <a:off x="5852160" y="518160"/>
            <a:ext cx="487680" cy="1219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819E9C-B529-E547-8A27-A62B474508BC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E22E8D69-1C3E-B743-BA6B-9E63EB1F6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BA11E1A4-9032-7045-8585-4629FDFD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370256"/>
            <a:ext cx="10728960" cy="6093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09894A9-3EDD-8A44-A22E-C5B0530B4A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360" y="991738"/>
            <a:ext cx="10728960" cy="6232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763" indent="0">
              <a:buFontTx/>
              <a:buNone/>
              <a:tabLst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 style du texte de chapeau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631C2249-11B2-DB44-B4B9-1B0E014E90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5360" y="1836420"/>
            <a:ext cx="6195600" cy="1499711"/>
          </a:xfrm>
          <a:prstGeom prst="rect">
            <a:avLst/>
          </a:prstGeom>
        </p:spPr>
        <p:txBody>
          <a:bodyPr lIns="0" tIns="0" rIns="0" bIns="0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5A683994-AC54-1D4C-8A80-B417024C5D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7657920" y="5394958"/>
            <a:ext cx="487681" cy="487681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C9416535-09A6-7F43-9466-7367D674B5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16640" y="1836421"/>
            <a:ext cx="487681" cy="4876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181ACB-C05A-2D41-B891-BEFF117406CD}"/>
              </a:ext>
            </a:extLst>
          </p:cNvPr>
          <p:cNvSpPr/>
          <p:nvPr userDrawn="1"/>
        </p:nvSpPr>
        <p:spPr>
          <a:xfrm>
            <a:off x="975361" y="3678280"/>
            <a:ext cx="6194880" cy="220435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360000" bIns="360000" rtlCol="0" anchor="t">
            <a:noAutofit/>
          </a:bodyPr>
          <a:lstStyle/>
          <a:p>
            <a:pPr>
              <a:spcBef>
                <a:spcPts val="1200"/>
              </a:spcBef>
              <a:defRPr/>
            </a:pPr>
            <a:endParaRPr 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83BE6211-7A63-814D-A572-BB33EAD614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975359" y="3678371"/>
            <a:ext cx="487681" cy="487681"/>
          </a:xfrm>
          <a:prstGeom prst="rect">
            <a:avLst/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BD45A0AA-5A31-784D-A280-B60957B8DA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6682560" y="5394958"/>
            <a:ext cx="487681" cy="487681"/>
          </a:xfrm>
          <a:prstGeom prst="rect">
            <a:avLst/>
          </a:prstGeom>
        </p:spPr>
      </p:pic>
      <p:sp>
        <p:nvSpPr>
          <p:cNvPr id="22" name="Espace réservé du texte 16">
            <a:extLst>
              <a:ext uri="{FF2B5EF4-FFF2-40B4-BE49-F238E27FC236}">
                <a16:creationId xmlns:a16="http://schemas.microsoft.com/office/drawing/2014/main" id="{6AAB7260-591A-A749-984C-EB1677E7B9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1600" y="4036219"/>
            <a:ext cx="5401680" cy="1488572"/>
          </a:xfrm>
          <a:prstGeom prst="rect">
            <a:avLst/>
          </a:prstGeom>
        </p:spPr>
        <p:txBody>
          <a:bodyPr lIns="0" tIns="0" rIns="0" bIns="0" anchor="ctr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5" name="Espace réservé du texte 16">
            <a:extLst>
              <a:ext uri="{FF2B5EF4-FFF2-40B4-BE49-F238E27FC236}">
                <a16:creationId xmlns:a16="http://schemas.microsoft.com/office/drawing/2014/main" id="{C7D58C5B-15C9-FA43-9327-19A8B34901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4881" y="2323920"/>
            <a:ext cx="3071037" cy="3071037"/>
          </a:xfrm>
          <a:prstGeom prst="rect">
            <a:avLst/>
          </a:prstGeom>
        </p:spPr>
        <p:txBody>
          <a:bodyPr lIns="0" tIns="0" rIns="0" bIns="0" anchor="ctr"/>
          <a:lstStyle>
            <a:lvl1pPr marL="6350" indent="0" algn="ctr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 algn="ctr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 algn="ctr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 algn="ctr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FFD8A4E-80D6-AA46-BFC0-C7F7A758065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A5D0F5D-5481-AB49-B7D3-F2A56D6E922B}"/>
              </a:ext>
            </a:extLst>
          </p:cNvPr>
          <p:cNvSpPr/>
          <p:nvPr userDrawn="1"/>
        </p:nvSpPr>
        <p:spPr>
          <a:xfrm>
            <a:off x="11704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401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/ 2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9134FE-45B9-094B-B486-BD0D142033B4}"/>
              </a:ext>
            </a:extLst>
          </p:cNvPr>
          <p:cNvSpPr/>
          <p:nvPr userDrawn="1"/>
        </p:nvSpPr>
        <p:spPr>
          <a:xfrm rot="5400000">
            <a:off x="5852160" y="518160"/>
            <a:ext cx="487680" cy="1219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819E9C-B529-E547-8A27-A62B474508BC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E22E8D69-1C3E-B743-BA6B-9E63EB1F6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BA11E1A4-9032-7045-8585-4629FDFD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370256"/>
            <a:ext cx="10728960" cy="6093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09894A9-3EDD-8A44-A22E-C5B0530B4A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360" y="991738"/>
            <a:ext cx="10728960" cy="6232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763" indent="0">
              <a:buFontTx/>
              <a:buNone/>
              <a:tabLst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 style du texte de chapeau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631C2249-11B2-DB44-B4B9-1B0E014E90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5360" y="1836420"/>
            <a:ext cx="5246597" cy="4046217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Espace réservé du texte 16">
            <a:extLst>
              <a:ext uri="{FF2B5EF4-FFF2-40B4-BE49-F238E27FC236}">
                <a16:creationId xmlns:a16="http://schemas.microsoft.com/office/drawing/2014/main" id="{7181B6E4-F252-D048-9A3B-013B1613A2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57725" y="1836420"/>
            <a:ext cx="5246596" cy="4046217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E91E728-5C09-E848-81E5-EE47FC3C56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535F645-AB9C-814E-8B4A-EDB90E1C0FFF}"/>
              </a:ext>
            </a:extLst>
          </p:cNvPr>
          <p:cNvSpPr/>
          <p:nvPr userDrawn="1"/>
        </p:nvSpPr>
        <p:spPr>
          <a:xfrm>
            <a:off x="11704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511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/ tab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9134FE-45B9-094B-B486-BD0D142033B4}"/>
              </a:ext>
            </a:extLst>
          </p:cNvPr>
          <p:cNvSpPr/>
          <p:nvPr userDrawn="1"/>
        </p:nvSpPr>
        <p:spPr>
          <a:xfrm rot="5400000">
            <a:off x="5852160" y="518160"/>
            <a:ext cx="487680" cy="1219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819E9C-B529-E547-8A27-A62B474508BC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E22E8D69-1C3E-B743-BA6B-9E63EB1F6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BA11E1A4-9032-7045-8585-4629FDFD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370256"/>
            <a:ext cx="10728960" cy="6093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09894A9-3EDD-8A44-A22E-C5B0530B4A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360" y="991738"/>
            <a:ext cx="10728960" cy="6232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763" indent="0">
              <a:buFontTx/>
              <a:buNone/>
              <a:tabLst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 style du texte de chapeau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E91E728-5C09-E848-81E5-EE47FC3C56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535F645-AB9C-814E-8B4A-EDB90E1C0FFF}"/>
              </a:ext>
            </a:extLst>
          </p:cNvPr>
          <p:cNvSpPr/>
          <p:nvPr userDrawn="1"/>
        </p:nvSpPr>
        <p:spPr>
          <a:xfrm>
            <a:off x="11704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Espace réservé du texte 16">
            <a:extLst>
              <a:ext uri="{FF2B5EF4-FFF2-40B4-BE49-F238E27FC236}">
                <a16:creationId xmlns:a16="http://schemas.microsoft.com/office/drawing/2014/main" id="{78EABA2D-14B5-3647-B52C-6F68374B9C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1316" y="5633612"/>
            <a:ext cx="4053322" cy="249025"/>
          </a:xfrm>
          <a:prstGeom prst="rect">
            <a:avLst/>
          </a:prstGeom>
          <a:solidFill>
            <a:schemeClr val="bg2"/>
          </a:solidFill>
        </p:spPr>
        <p:txBody>
          <a:bodyPr lIns="144000" tIns="144000" rIns="144000" bIns="144000" anchor="ctr"/>
          <a:lstStyle>
            <a:lvl1pPr marL="4763" indent="0" algn="ctr">
              <a:lnSpc>
                <a:spcPct val="100000"/>
              </a:lnSpc>
              <a:spcBef>
                <a:spcPts val="1200"/>
              </a:spcBef>
              <a:buNone/>
              <a:tabLst/>
              <a:defRPr sz="11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1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NAME OF PROJECT</a:t>
            </a:r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21E555C1-9F21-764F-867E-94CEDC535D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51316" y="1828234"/>
            <a:ext cx="4050000" cy="3805378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1650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/ 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9134FE-45B9-094B-B486-BD0D142033B4}"/>
              </a:ext>
            </a:extLst>
          </p:cNvPr>
          <p:cNvSpPr/>
          <p:nvPr userDrawn="1"/>
        </p:nvSpPr>
        <p:spPr>
          <a:xfrm rot="5400000">
            <a:off x="5852160" y="518160"/>
            <a:ext cx="487680" cy="1219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819E9C-B529-E547-8A27-A62B474508BC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E22E8D69-1C3E-B743-BA6B-9E63EB1F6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BA11E1A4-9032-7045-8585-4629FDFD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370256"/>
            <a:ext cx="10728960" cy="6093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09894A9-3EDD-8A44-A22E-C5B0530B4A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360" y="991738"/>
            <a:ext cx="10728960" cy="6232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763" indent="0">
              <a:buFontTx/>
              <a:buNone/>
              <a:tabLst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 style du texte de chapeau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631C2249-11B2-DB44-B4B9-1B0E014E90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5360" y="1836420"/>
            <a:ext cx="3422725" cy="4046217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texte 16">
            <a:extLst>
              <a:ext uri="{FF2B5EF4-FFF2-40B4-BE49-F238E27FC236}">
                <a16:creationId xmlns:a16="http://schemas.microsoft.com/office/drawing/2014/main" id="{4A638BBF-3C35-4043-B788-E2CE674AFD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28478" y="1836420"/>
            <a:ext cx="3422725" cy="4046217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Espace réservé du texte 16">
            <a:extLst>
              <a:ext uri="{FF2B5EF4-FFF2-40B4-BE49-F238E27FC236}">
                <a16:creationId xmlns:a16="http://schemas.microsoft.com/office/drawing/2014/main" id="{7181B6E4-F252-D048-9A3B-013B1613A2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81595" y="1836420"/>
            <a:ext cx="3422725" cy="4046217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3F56323-E540-AF42-BC3D-AD492A8725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491E5DB-0CE6-514E-BF81-F8538E36CA49}"/>
              </a:ext>
            </a:extLst>
          </p:cNvPr>
          <p:cNvSpPr/>
          <p:nvPr userDrawn="1"/>
        </p:nvSpPr>
        <p:spPr>
          <a:xfrm>
            <a:off x="11704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002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/ 8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9134FE-45B9-094B-B486-BD0D142033B4}"/>
              </a:ext>
            </a:extLst>
          </p:cNvPr>
          <p:cNvSpPr/>
          <p:nvPr userDrawn="1"/>
        </p:nvSpPr>
        <p:spPr>
          <a:xfrm rot="5400000">
            <a:off x="5852160" y="518160"/>
            <a:ext cx="487680" cy="1219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819E9C-B529-E547-8A27-A62B474508BC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E22E8D69-1C3E-B743-BA6B-9E63EB1F6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BA11E1A4-9032-7045-8585-4629FDFD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370256"/>
            <a:ext cx="10728960" cy="6093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09894A9-3EDD-8A44-A22E-C5B0530B4A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360" y="991738"/>
            <a:ext cx="10728960" cy="6232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763" indent="0">
              <a:buFontTx/>
              <a:buNone/>
              <a:tabLst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 style du texte de chapeau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D7BB741-668D-2241-B6C2-646AD25A473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68853" y="1836421"/>
            <a:ext cx="2516400" cy="191239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4763" indent="0">
              <a:spcBef>
                <a:spcPts val="1200"/>
              </a:spcBef>
              <a:buFontTx/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4763" indent="0">
              <a:buFontTx/>
              <a:buNone/>
              <a:tabLst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400" indent="-262800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0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3200" indent="-226800">
              <a:spcBef>
                <a:spcPts val="600"/>
              </a:spcBef>
              <a:buFont typeface="Wingdings" pitchFamily="2" charset="2"/>
              <a:buChar char="§"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9600" indent="-226800">
              <a:buFont typeface="Wingdings" pitchFamily="2" charset="2"/>
              <a:buChar char="§"/>
              <a:tabLst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0" name="Espace réservé du contenu 4">
            <a:extLst>
              <a:ext uri="{FF2B5EF4-FFF2-40B4-BE49-F238E27FC236}">
                <a16:creationId xmlns:a16="http://schemas.microsoft.com/office/drawing/2014/main" id="{F11FD4C0-2AC1-6B4C-88CF-39C13651936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708542" y="1836421"/>
            <a:ext cx="2516400" cy="191239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4763" indent="0">
              <a:spcBef>
                <a:spcPts val="1200"/>
              </a:spcBef>
              <a:buFontTx/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4763" indent="0">
              <a:buFontTx/>
              <a:buNone/>
              <a:tabLst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400" indent="-262800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0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3200" indent="-226800">
              <a:spcBef>
                <a:spcPts val="600"/>
              </a:spcBef>
              <a:buFont typeface="Wingdings" pitchFamily="2" charset="2"/>
              <a:buChar char="§"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9600" indent="-226800">
              <a:buFont typeface="Wingdings" pitchFamily="2" charset="2"/>
              <a:buChar char="§"/>
              <a:tabLst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1" name="Espace réservé du contenu 4">
            <a:extLst>
              <a:ext uri="{FF2B5EF4-FFF2-40B4-BE49-F238E27FC236}">
                <a16:creationId xmlns:a16="http://schemas.microsoft.com/office/drawing/2014/main" id="{B3C63A07-B09B-6D49-9946-07450E58DB8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448231" y="1836421"/>
            <a:ext cx="2516400" cy="191239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4763" indent="0">
              <a:spcBef>
                <a:spcPts val="1200"/>
              </a:spcBef>
              <a:buFontTx/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4763" indent="0">
              <a:buFontTx/>
              <a:buNone/>
              <a:tabLst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400" indent="-262800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0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3200" indent="-226800">
              <a:spcBef>
                <a:spcPts val="600"/>
              </a:spcBef>
              <a:buFont typeface="Wingdings" pitchFamily="2" charset="2"/>
              <a:buChar char="§"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9600" indent="-226800">
              <a:buFont typeface="Wingdings" pitchFamily="2" charset="2"/>
              <a:buChar char="§"/>
              <a:tabLst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2" name="Espace réservé du contenu 4">
            <a:extLst>
              <a:ext uri="{FF2B5EF4-FFF2-40B4-BE49-F238E27FC236}">
                <a16:creationId xmlns:a16="http://schemas.microsoft.com/office/drawing/2014/main" id="{B4908C2D-0B36-5647-939C-3B7096580DF0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187920" y="1836421"/>
            <a:ext cx="2516400" cy="191239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4763" indent="0">
              <a:spcBef>
                <a:spcPts val="1200"/>
              </a:spcBef>
              <a:buFontTx/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4763" indent="0">
              <a:buFontTx/>
              <a:buNone/>
              <a:tabLst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400" indent="-262800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0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3200" indent="-226800">
              <a:spcBef>
                <a:spcPts val="600"/>
              </a:spcBef>
              <a:buFont typeface="Wingdings" pitchFamily="2" charset="2"/>
              <a:buChar char="§"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9600" indent="-226800">
              <a:buFont typeface="Wingdings" pitchFamily="2" charset="2"/>
              <a:buChar char="§"/>
              <a:tabLst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7" name="Espace réservé du contenu 4">
            <a:extLst>
              <a:ext uri="{FF2B5EF4-FFF2-40B4-BE49-F238E27FC236}">
                <a16:creationId xmlns:a16="http://schemas.microsoft.com/office/drawing/2014/main" id="{817F768F-A6B2-2848-8959-8F2FEE77BF63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968853" y="3970246"/>
            <a:ext cx="2516400" cy="191239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4763" indent="0">
              <a:spcBef>
                <a:spcPts val="1200"/>
              </a:spcBef>
              <a:buFontTx/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4763" indent="0">
              <a:buFontTx/>
              <a:buNone/>
              <a:tabLst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400" indent="-262800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0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3200" indent="-226800">
              <a:spcBef>
                <a:spcPts val="600"/>
              </a:spcBef>
              <a:buFont typeface="Wingdings" pitchFamily="2" charset="2"/>
              <a:buChar char="§"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9600" indent="-226800">
              <a:buFont typeface="Wingdings" pitchFamily="2" charset="2"/>
              <a:buChar char="§"/>
              <a:tabLst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8" name="Espace réservé du contenu 4">
            <a:extLst>
              <a:ext uri="{FF2B5EF4-FFF2-40B4-BE49-F238E27FC236}">
                <a16:creationId xmlns:a16="http://schemas.microsoft.com/office/drawing/2014/main" id="{56C45E4C-DC96-AD4C-823E-EC9A02C561D5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3708542" y="3970246"/>
            <a:ext cx="2516400" cy="191239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4763" indent="0">
              <a:spcBef>
                <a:spcPts val="1200"/>
              </a:spcBef>
              <a:buFontTx/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4763" indent="0">
              <a:buFontTx/>
              <a:buNone/>
              <a:tabLst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400" indent="-262800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0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3200" indent="-226800">
              <a:spcBef>
                <a:spcPts val="600"/>
              </a:spcBef>
              <a:buFont typeface="Wingdings" pitchFamily="2" charset="2"/>
              <a:buChar char="§"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9600" indent="-226800">
              <a:buFont typeface="Wingdings" pitchFamily="2" charset="2"/>
              <a:buChar char="§"/>
              <a:tabLst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9" name="Espace réservé du contenu 4">
            <a:extLst>
              <a:ext uri="{FF2B5EF4-FFF2-40B4-BE49-F238E27FC236}">
                <a16:creationId xmlns:a16="http://schemas.microsoft.com/office/drawing/2014/main" id="{0C3C92D2-5A36-3847-9370-24F6EA0FBD8D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448231" y="3970246"/>
            <a:ext cx="2516400" cy="191239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4763" indent="0">
              <a:spcBef>
                <a:spcPts val="1200"/>
              </a:spcBef>
              <a:buFontTx/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4763" indent="0">
              <a:buFontTx/>
              <a:buNone/>
              <a:tabLst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400" indent="-262800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0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3200" indent="-226800">
              <a:spcBef>
                <a:spcPts val="600"/>
              </a:spcBef>
              <a:buFont typeface="Wingdings" pitchFamily="2" charset="2"/>
              <a:buChar char="§"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9600" indent="-226800">
              <a:buFont typeface="Wingdings" pitchFamily="2" charset="2"/>
              <a:buChar char="§"/>
              <a:tabLst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0" name="Espace réservé du contenu 4">
            <a:extLst>
              <a:ext uri="{FF2B5EF4-FFF2-40B4-BE49-F238E27FC236}">
                <a16:creationId xmlns:a16="http://schemas.microsoft.com/office/drawing/2014/main" id="{0A1E7A04-D556-7B4C-8941-665F7F18862E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9187920" y="3970246"/>
            <a:ext cx="2516400" cy="191239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4763" indent="0">
              <a:spcBef>
                <a:spcPts val="1200"/>
              </a:spcBef>
              <a:buFontTx/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4763" indent="0">
              <a:buFontTx/>
              <a:buNone/>
              <a:tabLst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400" indent="-262800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0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3200" indent="-226800">
              <a:spcBef>
                <a:spcPts val="600"/>
              </a:spcBef>
              <a:buFont typeface="Wingdings" pitchFamily="2" charset="2"/>
              <a:buChar char="§"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9600" indent="-226800">
              <a:buFont typeface="Wingdings" pitchFamily="2" charset="2"/>
              <a:buChar char="§"/>
              <a:tabLst/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D77B495-74FB-AF4A-9111-BF7604968C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4F4B0F5-2E36-034E-9EF5-E306D4F30878}"/>
              </a:ext>
            </a:extLst>
          </p:cNvPr>
          <p:cNvSpPr/>
          <p:nvPr userDrawn="1"/>
        </p:nvSpPr>
        <p:spPr>
          <a:xfrm>
            <a:off x="11704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980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line, imag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5CD0811-1CB4-B04F-8BCE-0EAD515C37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631C2249-11B2-DB44-B4B9-1B0E014E90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783" y="370257"/>
            <a:ext cx="4046535" cy="5371058"/>
          </a:xfrm>
          <a:prstGeom prst="rect">
            <a:avLst/>
          </a:prstGeom>
        </p:spPr>
        <p:txBody>
          <a:bodyPr lIns="0" tIns="0" rIns="0" bIns="0" anchor="b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E22E8D69-1C3E-B743-BA6B-9E63EB1F6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13" name="Graphique 5">
            <a:extLst>
              <a:ext uri="{FF2B5EF4-FFF2-40B4-BE49-F238E27FC236}">
                <a16:creationId xmlns:a16="http://schemas.microsoft.com/office/drawing/2014/main" id="{0E60597D-C713-614E-A004-83B465CF2DA6}"/>
              </a:ext>
            </a:extLst>
          </p:cNvPr>
          <p:cNvSpPr/>
          <p:nvPr/>
        </p:nvSpPr>
        <p:spPr>
          <a:xfrm>
            <a:off x="487680" y="5926232"/>
            <a:ext cx="950438" cy="443273"/>
          </a:xfrm>
          <a:custGeom>
            <a:avLst/>
            <a:gdLst>
              <a:gd name="connsiteX0" fmla="*/ 1600138 w 1742752"/>
              <a:gd name="connsiteY0" fmla="*/ 808074 h 812799"/>
              <a:gd name="connsiteX1" fmla="*/ 1742752 w 1742752"/>
              <a:gd name="connsiteY1" fmla="*/ 808074 h 812799"/>
              <a:gd name="connsiteX2" fmla="*/ 1742752 w 1742752"/>
              <a:gd name="connsiteY2" fmla="*/ 760819 h 812799"/>
              <a:gd name="connsiteX3" fmla="*/ 1652430 w 1742752"/>
              <a:gd name="connsiteY3" fmla="*/ 760819 h 812799"/>
              <a:gd name="connsiteX4" fmla="*/ 1652430 w 1742752"/>
              <a:gd name="connsiteY4" fmla="*/ 659691 h 812799"/>
              <a:gd name="connsiteX5" fmla="*/ 1723737 w 1742752"/>
              <a:gd name="connsiteY5" fmla="*/ 659691 h 812799"/>
              <a:gd name="connsiteX6" fmla="*/ 1723737 w 1742752"/>
              <a:gd name="connsiteY6" fmla="*/ 612435 h 812799"/>
              <a:gd name="connsiteX7" fmla="*/ 1652430 w 1742752"/>
              <a:gd name="connsiteY7" fmla="*/ 612435 h 812799"/>
              <a:gd name="connsiteX8" fmla="*/ 1652430 w 1742752"/>
              <a:gd name="connsiteY8" fmla="*/ 525485 h 812799"/>
              <a:gd name="connsiteX9" fmla="*/ 1742752 w 1742752"/>
              <a:gd name="connsiteY9" fmla="*/ 525485 h 812799"/>
              <a:gd name="connsiteX10" fmla="*/ 1742752 w 1742752"/>
              <a:gd name="connsiteY10" fmla="*/ 478229 h 812799"/>
              <a:gd name="connsiteX11" fmla="*/ 1600138 w 1742752"/>
              <a:gd name="connsiteY11" fmla="*/ 478229 h 812799"/>
              <a:gd name="connsiteX12" fmla="*/ 1600138 w 1742752"/>
              <a:gd name="connsiteY12" fmla="*/ 808074 h 812799"/>
              <a:gd name="connsiteX13" fmla="*/ 1276878 w 1742752"/>
              <a:gd name="connsiteY13" fmla="*/ 4726 h 812799"/>
              <a:gd name="connsiteX14" fmla="*/ 1115247 w 1742752"/>
              <a:gd name="connsiteY14" fmla="*/ 4726 h 812799"/>
              <a:gd name="connsiteX15" fmla="*/ 1115247 w 1742752"/>
              <a:gd name="connsiteY15" fmla="*/ 51981 h 812799"/>
              <a:gd name="connsiteX16" fmla="*/ 1170392 w 1742752"/>
              <a:gd name="connsiteY16" fmla="*/ 51981 h 812799"/>
              <a:gd name="connsiteX17" fmla="*/ 1170392 w 1742752"/>
              <a:gd name="connsiteY17" fmla="*/ 335516 h 812799"/>
              <a:gd name="connsiteX18" fmla="*/ 1222684 w 1742752"/>
              <a:gd name="connsiteY18" fmla="*/ 335516 h 812799"/>
              <a:gd name="connsiteX19" fmla="*/ 1222684 w 1742752"/>
              <a:gd name="connsiteY19" fmla="*/ 51981 h 812799"/>
              <a:gd name="connsiteX20" fmla="*/ 1277828 w 1742752"/>
              <a:gd name="connsiteY20" fmla="*/ 51981 h 812799"/>
              <a:gd name="connsiteX21" fmla="*/ 1277828 w 1742752"/>
              <a:gd name="connsiteY21" fmla="*/ 4726 h 812799"/>
              <a:gd name="connsiteX22" fmla="*/ 1663839 w 1742752"/>
              <a:gd name="connsiteY22" fmla="*/ 340242 h 812799"/>
              <a:gd name="connsiteX23" fmla="*/ 1722786 w 1742752"/>
              <a:gd name="connsiteY23" fmla="*/ 318504 h 812799"/>
              <a:gd name="connsiteX24" fmla="*/ 1742752 w 1742752"/>
              <a:gd name="connsiteY24" fmla="*/ 256127 h 812799"/>
              <a:gd name="connsiteX25" fmla="*/ 1730392 w 1742752"/>
              <a:gd name="connsiteY25" fmla="*/ 201310 h 812799"/>
              <a:gd name="connsiteX26" fmla="*/ 1684756 w 1742752"/>
              <a:gd name="connsiteY26" fmla="*/ 150273 h 812799"/>
              <a:gd name="connsiteX27" fmla="*/ 1649577 w 1742752"/>
              <a:gd name="connsiteY27" fmla="*/ 112469 h 812799"/>
              <a:gd name="connsiteX28" fmla="*/ 1640070 w 1742752"/>
              <a:gd name="connsiteY28" fmla="*/ 78445 h 812799"/>
              <a:gd name="connsiteX29" fmla="*/ 1666691 w 1742752"/>
              <a:gd name="connsiteY29" fmla="*/ 47256 h 812799"/>
              <a:gd name="connsiteX30" fmla="*/ 1685706 w 1742752"/>
              <a:gd name="connsiteY30" fmla="*/ 54817 h 812799"/>
              <a:gd name="connsiteX31" fmla="*/ 1692362 w 1742752"/>
              <a:gd name="connsiteY31" fmla="*/ 79390 h 812799"/>
              <a:gd name="connsiteX32" fmla="*/ 1692362 w 1742752"/>
              <a:gd name="connsiteY32" fmla="*/ 96402 h 812799"/>
              <a:gd name="connsiteX33" fmla="*/ 1741802 w 1742752"/>
              <a:gd name="connsiteY33" fmla="*/ 96402 h 812799"/>
              <a:gd name="connsiteX34" fmla="*/ 1741802 w 1742752"/>
              <a:gd name="connsiteY34" fmla="*/ 83170 h 812799"/>
              <a:gd name="connsiteX35" fmla="*/ 1722786 w 1742752"/>
              <a:gd name="connsiteY35" fmla="*/ 21738 h 812799"/>
              <a:gd name="connsiteX36" fmla="*/ 1665740 w 1742752"/>
              <a:gd name="connsiteY36" fmla="*/ 0 h 812799"/>
              <a:gd name="connsiteX37" fmla="*/ 1607744 w 1742752"/>
              <a:gd name="connsiteY37" fmla="*/ 21738 h 812799"/>
              <a:gd name="connsiteX38" fmla="*/ 1587778 w 1742752"/>
              <a:gd name="connsiteY38" fmla="*/ 82225 h 812799"/>
              <a:gd name="connsiteX39" fmla="*/ 1600138 w 1742752"/>
              <a:gd name="connsiteY39" fmla="*/ 134207 h 812799"/>
              <a:gd name="connsiteX40" fmla="*/ 1645774 w 1742752"/>
              <a:gd name="connsiteY40" fmla="*/ 185243 h 812799"/>
              <a:gd name="connsiteX41" fmla="*/ 1680953 w 1742752"/>
              <a:gd name="connsiteY41" fmla="*/ 223047 h 812799"/>
              <a:gd name="connsiteX42" fmla="*/ 1690460 w 1742752"/>
              <a:gd name="connsiteY42" fmla="*/ 259907 h 812799"/>
              <a:gd name="connsiteX43" fmla="*/ 1683805 w 1742752"/>
              <a:gd name="connsiteY43" fmla="*/ 285425 h 812799"/>
              <a:gd name="connsiteX44" fmla="*/ 1663839 w 1742752"/>
              <a:gd name="connsiteY44" fmla="*/ 292986 h 812799"/>
              <a:gd name="connsiteX45" fmla="*/ 1637217 w 1742752"/>
              <a:gd name="connsiteY45" fmla="*/ 260852 h 812799"/>
              <a:gd name="connsiteX46" fmla="*/ 1637217 w 1742752"/>
              <a:gd name="connsiteY46" fmla="*/ 238169 h 812799"/>
              <a:gd name="connsiteX47" fmla="*/ 1587778 w 1742752"/>
              <a:gd name="connsiteY47" fmla="*/ 238169 h 812799"/>
              <a:gd name="connsiteX48" fmla="*/ 1587778 w 1742752"/>
              <a:gd name="connsiteY48" fmla="*/ 257072 h 812799"/>
              <a:gd name="connsiteX49" fmla="*/ 1606793 w 1742752"/>
              <a:gd name="connsiteY49" fmla="*/ 318504 h 812799"/>
              <a:gd name="connsiteX50" fmla="*/ 1663839 w 1742752"/>
              <a:gd name="connsiteY50" fmla="*/ 340242 h 812799"/>
              <a:gd name="connsiteX51" fmla="*/ 248150 w 1742752"/>
              <a:gd name="connsiteY51" fmla="*/ 472558 h 812799"/>
              <a:gd name="connsiteX52" fmla="*/ 189202 w 1742752"/>
              <a:gd name="connsiteY52" fmla="*/ 494296 h 812799"/>
              <a:gd name="connsiteX53" fmla="*/ 169236 w 1742752"/>
              <a:gd name="connsiteY53" fmla="*/ 555728 h 812799"/>
              <a:gd name="connsiteX54" fmla="*/ 169236 w 1742752"/>
              <a:gd name="connsiteY54" fmla="*/ 729630 h 812799"/>
              <a:gd name="connsiteX55" fmla="*/ 189202 w 1742752"/>
              <a:gd name="connsiteY55" fmla="*/ 791062 h 812799"/>
              <a:gd name="connsiteX56" fmla="*/ 248150 w 1742752"/>
              <a:gd name="connsiteY56" fmla="*/ 812800 h 812799"/>
              <a:gd name="connsiteX57" fmla="*/ 307097 w 1742752"/>
              <a:gd name="connsiteY57" fmla="*/ 791062 h 812799"/>
              <a:gd name="connsiteX58" fmla="*/ 327063 w 1742752"/>
              <a:gd name="connsiteY58" fmla="*/ 729630 h 812799"/>
              <a:gd name="connsiteX59" fmla="*/ 327063 w 1742752"/>
              <a:gd name="connsiteY59" fmla="*/ 555728 h 812799"/>
              <a:gd name="connsiteX60" fmla="*/ 307097 w 1742752"/>
              <a:gd name="connsiteY60" fmla="*/ 494296 h 812799"/>
              <a:gd name="connsiteX61" fmla="*/ 248150 w 1742752"/>
              <a:gd name="connsiteY61" fmla="*/ 472558 h 812799"/>
              <a:gd name="connsiteX62" fmla="*/ 275722 w 1742752"/>
              <a:gd name="connsiteY62" fmla="*/ 732465 h 812799"/>
              <a:gd name="connsiteX63" fmla="*/ 248150 w 1742752"/>
              <a:gd name="connsiteY63" fmla="*/ 765544 h 812799"/>
              <a:gd name="connsiteX64" fmla="*/ 220578 w 1742752"/>
              <a:gd name="connsiteY64" fmla="*/ 732465 h 812799"/>
              <a:gd name="connsiteX65" fmla="*/ 220578 w 1742752"/>
              <a:gd name="connsiteY65" fmla="*/ 552893 h 812799"/>
              <a:gd name="connsiteX66" fmla="*/ 248150 w 1742752"/>
              <a:gd name="connsiteY66" fmla="*/ 519814 h 812799"/>
              <a:gd name="connsiteX67" fmla="*/ 275722 w 1742752"/>
              <a:gd name="connsiteY67" fmla="*/ 552893 h 812799"/>
              <a:gd name="connsiteX68" fmla="*/ 275722 w 1742752"/>
              <a:gd name="connsiteY68" fmla="*/ 732465 h 812799"/>
              <a:gd name="connsiteX69" fmla="*/ 484890 w 1742752"/>
              <a:gd name="connsiteY69" fmla="*/ 318504 h 812799"/>
              <a:gd name="connsiteX70" fmla="*/ 504856 w 1742752"/>
              <a:gd name="connsiteY70" fmla="*/ 257072 h 812799"/>
              <a:gd name="connsiteX71" fmla="*/ 504856 w 1742752"/>
              <a:gd name="connsiteY71" fmla="*/ 83170 h 812799"/>
              <a:gd name="connsiteX72" fmla="*/ 484890 w 1742752"/>
              <a:gd name="connsiteY72" fmla="*/ 21738 h 812799"/>
              <a:gd name="connsiteX73" fmla="*/ 425943 w 1742752"/>
              <a:gd name="connsiteY73" fmla="*/ 0 h 812799"/>
              <a:gd name="connsiteX74" fmla="*/ 366995 w 1742752"/>
              <a:gd name="connsiteY74" fmla="*/ 21738 h 812799"/>
              <a:gd name="connsiteX75" fmla="*/ 347029 w 1742752"/>
              <a:gd name="connsiteY75" fmla="*/ 83170 h 812799"/>
              <a:gd name="connsiteX76" fmla="*/ 347029 w 1742752"/>
              <a:gd name="connsiteY76" fmla="*/ 257072 h 812799"/>
              <a:gd name="connsiteX77" fmla="*/ 366995 w 1742752"/>
              <a:gd name="connsiteY77" fmla="*/ 318504 h 812799"/>
              <a:gd name="connsiteX78" fmla="*/ 425943 w 1742752"/>
              <a:gd name="connsiteY78" fmla="*/ 340242 h 812799"/>
              <a:gd name="connsiteX79" fmla="*/ 484890 w 1742752"/>
              <a:gd name="connsiteY79" fmla="*/ 318504 h 812799"/>
              <a:gd name="connsiteX80" fmla="*/ 399321 w 1742752"/>
              <a:gd name="connsiteY80" fmla="*/ 259907 h 812799"/>
              <a:gd name="connsiteX81" fmla="*/ 399321 w 1742752"/>
              <a:gd name="connsiteY81" fmla="*/ 80335 h 812799"/>
              <a:gd name="connsiteX82" fmla="*/ 426894 w 1742752"/>
              <a:gd name="connsiteY82" fmla="*/ 47256 h 812799"/>
              <a:gd name="connsiteX83" fmla="*/ 454466 w 1742752"/>
              <a:gd name="connsiteY83" fmla="*/ 80335 h 812799"/>
              <a:gd name="connsiteX84" fmla="*/ 454466 w 1742752"/>
              <a:gd name="connsiteY84" fmla="*/ 260852 h 812799"/>
              <a:gd name="connsiteX85" fmla="*/ 426894 w 1742752"/>
              <a:gd name="connsiteY85" fmla="*/ 293931 h 812799"/>
              <a:gd name="connsiteX86" fmla="*/ 399321 w 1742752"/>
              <a:gd name="connsiteY86" fmla="*/ 259907 h 812799"/>
              <a:gd name="connsiteX87" fmla="*/ 1364348 w 1742752"/>
              <a:gd name="connsiteY87" fmla="*/ 4726 h 812799"/>
              <a:gd name="connsiteX88" fmla="*/ 1312056 w 1742752"/>
              <a:gd name="connsiteY88" fmla="*/ 4726 h 812799"/>
              <a:gd name="connsiteX89" fmla="*/ 1312056 w 1742752"/>
              <a:gd name="connsiteY89" fmla="*/ 335516 h 812799"/>
              <a:gd name="connsiteX90" fmla="*/ 1364348 w 1742752"/>
              <a:gd name="connsiteY90" fmla="*/ 335516 h 812799"/>
              <a:gd name="connsiteX91" fmla="*/ 1364348 w 1742752"/>
              <a:gd name="connsiteY91" fmla="*/ 4726 h 812799"/>
              <a:gd name="connsiteX92" fmla="*/ 0 w 1742752"/>
              <a:gd name="connsiteY92" fmla="*/ 808074 h 812799"/>
              <a:gd name="connsiteX93" fmla="*/ 52292 w 1742752"/>
              <a:gd name="connsiteY93" fmla="*/ 808074 h 812799"/>
              <a:gd name="connsiteX94" fmla="*/ 52292 w 1742752"/>
              <a:gd name="connsiteY94" fmla="*/ 663472 h 812799"/>
              <a:gd name="connsiteX95" fmla="*/ 119796 w 1742752"/>
              <a:gd name="connsiteY95" fmla="*/ 663472 h 812799"/>
              <a:gd name="connsiteX96" fmla="*/ 119796 w 1742752"/>
              <a:gd name="connsiteY96" fmla="*/ 616216 h 812799"/>
              <a:gd name="connsiteX97" fmla="*/ 52292 w 1742752"/>
              <a:gd name="connsiteY97" fmla="*/ 616216 h 812799"/>
              <a:gd name="connsiteX98" fmla="*/ 52292 w 1742752"/>
              <a:gd name="connsiteY98" fmla="*/ 523594 h 812799"/>
              <a:gd name="connsiteX99" fmla="*/ 138812 w 1742752"/>
              <a:gd name="connsiteY99" fmla="*/ 523594 h 812799"/>
              <a:gd name="connsiteX100" fmla="*/ 138812 w 1742752"/>
              <a:gd name="connsiteY100" fmla="*/ 476339 h 812799"/>
              <a:gd name="connsiteX101" fmla="*/ 0 w 1742752"/>
              <a:gd name="connsiteY101" fmla="*/ 476339 h 812799"/>
              <a:gd name="connsiteX102" fmla="*/ 0 w 1742752"/>
              <a:gd name="connsiteY102" fmla="*/ 808074 h 812799"/>
              <a:gd name="connsiteX103" fmla="*/ 230085 w 1742752"/>
              <a:gd name="connsiteY103" fmla="*/ 190914 h 812799"/>
              <a:gd name="connsiteX104" fmla="*/ 297589 w 1742752"/>
              <a:gd name="connsiteY104" fmla="*/ 190914 h 812799"/>
              <a:gd name="connsiteX105" fmla="*/ 297589 w 1742752"/>
              <a:gd name="connsiteY105" fmla="*/ 143658 h 812799"/>
              <a:gd name="connsiteX106" fmla="*/ 230085 w 1742752"/>
              <a:gd name="connsiteY106" fmla="*/ 143658 h 812799"/>
              <a:gd name="connsiteX107" fmla="*/ 230085 w 1742752"/>
              <a:gd name="connsiteY107" fmla="*/ 51981 h 812799"/>
              <a:gd name="connsiteX108" fmla="*/ 316605 w 1742752"/>
              <a:gd name="connsiteY108" fmla="*/ 51981 h 812799"/>
              <a:gd name="connsiteX109" fmla="*/ 316605 w 1742752"/>
              <a:gd name="connsiteY109" fmla="*/ 4726 h 812799"/>
              <a:gd name="connsiteX110" fmla="*/ 177793 w 1742752"/>
              <a:gd name="connsiteY110" fmla="*/ 4726 h 812799"/>
              <a:gd name="connsiteX111" fmla="*/ 177793 w 1742752"/>
              <a:gd name="connsiteY111" fmla="*/ 335516 h 812799"/>
              <a:gd name="connsiteX112" fmla="*/ 230085 w 1742752"/>
              <a:gd name="connsiteY112" fmla="*/ 335516 h 812799"/>
              <a:gd name="connsiteX113" fmla="*/ 230085 w 1742752"/>
              <a:gd name="connsiteY113" fmla="*/ 190914 h 812799"/>
              <a:gd name="connsiteX114" fmla="*/ 527675 w 1742752"/>
              <a:gd name="connsiteY114" fmla="*/ 767434 h 812799"/>
              <a:gd name="connsiteX115" fmla="*/ 527675 w 1742752"/>
              <a:gd name="connsiteY115" fmla="*/ 708837 h 812799"/>
              <a:gd name="connsiteX116" fmla="*/ 520068 w 1742752"/>
              <a:gd name="connsiteY116" fmla="*/ 662527 h 812799"/>
              <a:gd name="connsiteX117" fmla="*/ 493447 w 1742752"/>
              <a:gd name="connsiteY117" fmla="*/ 638899 h 812799"/>
              <a:gd name="connsiteX118" fmla="*/ 493447 w 1742752"/>
              <a:gd name="connsiteY118" fmla="*/ 637954 h 812799"/>
              <a:gd name="connsiteX119" fmla="*/ 527675 w 1742752"/>
              <a:gd name="connsiteY119" fmla="*/ 572740 h 812799"/>
              <a:gd name="connsiteX120" fmla="*/ 527675 w 1742752"/>
              <a:gd name="connsiteY120" fmla="*/ 551948 h 812799"/>
              <a:gd name="connsiteX121" fmla="*/ 508659 w 1742752"/>
              <a:gd name="connsiteY121" fmla="*/ 494296 h 812799"/>
              <a:gd name="connsiteX122" fmla="*/ 449712 w 1742752"/>
              <a:gd name="connsiteY122" fmla="*/ 475393 h 812799"/>
              <a:gd name="connsiteX123" fmla="*/ 371749 w 1742752"/>
              <a:gd name="connsiteY123" fmla="*/ 475393 h 812799"/>
              <a:gd name="connsiteX124" fmla="*/ 371749 w 1742752"/>
              <a:gd name="connsiteY124" fmla="*/ 806184 h 812799"/>
              <a:gd name="connsiteX125" fmla="*/ 424041 w 1742752"/>
              <a:gd name="connsiteY125" fmla="*/ 806184 h 812799"/>
              <a:gd name="connsiteX126" fmla="*/ 424041 w 1742752"/>
              <a:gd name="connsiteY126" fmla="*/ 664417 h 812799"/>
              <a:gd name="connsiteX127" fmla="*/ 442106 w 1742752"/>
              <a:gd name="connsiteY127" fmla="*/ 664417 h 812799"/>
              <a:gd name="connsiteX128" fmla="*/ 467776 w 1742752"/>
              <a:gd name="connsiteY128" fmla="*/ 673868 h 812799"/>
              <a:gd name="connsiteX129" fmla="*/ 475383 w 1742752"/>
              <a:gd name="connsiteY129" fmla="*/ 705057 h 812799"/>
              <a:gd name="connsiteX130" fmla="*/ 475383 w 1742752"/>
              <a:gd name="connsiteY130" fmla="*/ 765544 h 812799"/>
              <a:gd name="connsiteX131" fmla="*/ 476333 w 1742752"/>
              <a:gd name="connsiteY131" fmla="*/ 791062 h 812799"/>
              <a:gd name="connsiteX132" fmla="*/ 480136 w 1742752"/>
              <a:gd name="connsiteY132" fmla="*/ 806184 h 812799"/>
              <a:gd name="connsiteX133" fmla="*/ 533379 w 1742752"/>
              <a:gd name="connsiteY133" fmla="*/ 806184 h 812799"/>
              <a:gd name="connsiteX134" fmla="*/ 528625 w 1742752"/>
              <a:gd name="connsiteY134" fmla="*/ 789172 h 812799"/>
              <a:gd name="connsiteX135" fmla="*/ 527675 w 1742752"/>
              <a:gd name="connsiteY135" fmla="*/ 767434 h 812799"/>
              <a:gd name="connsiteX136" fmla="*/ 475383 w 1742752"/>
              <a:gd name="connsiteY136" fmla="*/ 584082 h 812799"/>
              <a:gd name="connsiteX137" fmla="*/ 467776 w 1742752"/>
              <a:gd name="connsiteY137" fmla="*/ 611490 h 812799"/>
              <a:gd name="connsiteX138" fmla="*/ 444007 w 1742752"/>
              <a:gd name="connsiteY138" fmla="*/ 619051 h 812799"/>
              <a:gd name="connsiteX139" fmla="*/ 424992 w 1742752"/>
              <a:gd name="connsiteY139" fmla="*/ 619051 h 812799"/>
              <a:gd name="connsiteX140" fmla="*/ 424992 w 1742752"/>
              <a:gd name="connsiteY140" fmla="*/ 524540 h 812799"/>
              <a:gd name="connsiteX141" fmla="*/ 448761 w 1742752"/>
              <a:gd name="connsiteY141" fmla="*/ 524540 h 812799"/>
              <a:gd name="connsiteX142" fmla="*/ 468727 w 1742752"/>
              <a:gd name="connsiteY142" fmla="*/ 532100 h 812799"/>
              <a:gd name="connsiteX143" fmla="*/ 475383 w 1742752"/>
              <a:gd name="connsiteY143" fmla="*/ 558564 h 812799"/>
              <a:gd name="connsiteX144" fmla="*/ 475383 w 1742752"/>
              <a:gd name="connsiteY144" fmla="*/ 584082 h 812799"/>
              <a:gd name="connsiteX145" fmla="*/ 1311105 w 1742752"/>
              <a:gd name="connsiteY145" fmla="*/ 477284 h 812799"/>
              <a:gd name="connsiteX146" fmla="*/ 1234093 w 1742752"/>
              <a:gd name="connsiteY146" fmla="*/ 477284 h 812799"/>
              <a:gd name="connsiteX147" fmla="*/ 1234093 w 1742752"/>
              <a:gd name="connsiteY147" fmla="*/ 808074 h 812799"/>
              <a:gd name="connsiteX148" fmla="*/ 1286385 w 1742752"/>
              <a:gd name="connsiteY148" fmla="*/ 808074 h 812799"/>
              <a:gd name="connsiteX149" fmla="*/ 1286385 w 1742752"/>
              <a:gd name="connsiteY149" fmla="*/ 672923 h 812799"/>
              <a:gd name="connsiteX150" fmla="*/ 1311105 w 1742752"/>
              <a:gd name="connsiteY150" fmla="*/ 672923 h 812799"/>
              <a:gd name="connsiteX151" fmla="*/ 1370053 w 1742752"/>
              <a:gd name="connsiteY151" fmla="*/ 652130 h 812799"/>
              <a:gd name="connsiteX152" fmla="*/ 1389068 w 1742752"/>
              <a:gd name="connsiteY152" fmla="*/ 590698 h 812799"/>
              <a:gd name="connsiteX153" fmla="*/ 1389068 w 1742752"/>
              <a:gd name="connsiteY153" fmla="*/ 558564 h 812799"/>
              <a:gd name="connsiteX154" fmla="*/ 1370053 w 1742752"/>
              <a:gd name="connsiteY154" fmla="*/ 497131 h 812799"/>
              <a:gd name="connsiteX155" fmla="*/ 1311105 w 1742752"/>
              <a:gd name="connsiteY155" fmla="*/ 477284 h 812799"/>
              <a:gd name="connsiteX156" fmla="*/ 1336776 w 1742752"/>
              <a:gd name="connsiteY156" fmla="*/ 595423 h 812799"/>
              <a:gd name="connsiteX157" fmla="*/ 1330120 w 1742752"/>
              <a:gd name="connsiteY157" fmla="*/ 619051 h 812799"/>
              <a:gd name="connsiteX158" fmla="*/ 1311105 w 1742752"/>
              <a:gd name="connsiteY158" fmla="*/ 626612 h 812799"/>
              <a:gd name="connsiteX159" fmla="*/ 1286385 w 1742752"/>
              <a:gd name="connsiteY159" fmla="*/ 626612 h 812799"/>
              <a:gd name="connsiteX160" fmla="*/ 1286385 w 1742752"/>
              <a:gd name="connsiteY160" fmla="*/ 524540 h 812799"/>
              <a:gd name="connsiteX161" fmla="*/ 1311105 w 1742752"/>
              <a:gd name="connsiteY161" fmla="*/ 524540 h 812799"/>
              <a:gd name="connsiteX162" fmla="*/ 1330120 w 1742752"/>
              <a:gd name="connsiteY162" fmla="*/ 532100 h 812799"/>
              <a:gd name="connsiteX163" fmla="*/ 1336776 w 1742752"/>
              <a:gd name="connsiteY163" fmla="*/ 555728 h 812799"/>
              <a:gd name="connsiteX164" fmla="*/ 1336776 w 1742752"/>
              <a:gd name="connsiteY164" fmla="*/ 595423 h 812799"/>
              <a:gd name="connsiteX165" fmla="*/ 1081020 w 1742752"/>
              <a:gd name="connsiteY165" fmla="*/ 4726 h 812799"/>
              <a:gd name="connsiteX166" fmla="*/ 1028728 w 1742752"/>
              <a:gd name="connsiteY166" fmla="*/ 4726 h 812799"/>
              <a:gd name="connsiteX167" fmla="*/ 1028728 w 1742752"/>
              <a:gd name="connsiteY167" fmla="*/ 335516 h 812799"/>
              <a:gd name="connsiteX168" fmla="*/ 1081020 w 1742752"/>
              <a:gd name="connsiteY168" fmla="*/ 335516 h 812799"/>
              <a:gd name="connsiteX169" fmla="*/ 1081020 w 1742752"/>
              <a:gd name="connsiteY169" fmla="*/ 4726 h 812799"/>
              <a:gd name="connsiteX170" fmla="*/ 1109543 w 1742752"/>
              <a:gd name="connsiteY170" fmla="*/ 472558 h 812799"/>
              <a:gd name="connsiteX171" fmla="*/ 1050595 w 1742752"/>
              <a:gd name="connsiteY171" fmla="*/ 494296 h 812799"/>
              <a:gd name="connsiteX172" fmla="*/ 1030629 w 1742752"/>
              <a:gd name="connsiteY172" fmla="*/ 555728 h 812799"/>
              <a:gd name="connsiteX173" fmla="*/ 1030629 w 1742752"/>
              <a:gd name="connsiteY173" fmla="*/ 729630 h 812799"/>
              <a:gd name="connsiteX174" fmla="*/ 1050595 w 1742752"/>
              <a:gd name="connsiteY174" fmla="*/ 791062 h 812799"/>
              <a:gd name="connsiteX175" fmla="*/ 1109543 w 1742752"/>
              <a:gd name="connsiteY175" fmla="*/ 812800 h 812799"/>
              <a:gd name="connsiteX176" fmla="*/ 1168490 w 1742752"/>
              <a:gd name="connsiteY176" fmla="*/ 791062 h 812799"/>
              <a:gd name="connsiteX177" fmla="*/ 1188456 w 1742752"/>
              <a:gd name="connsiteY177" fmla="*/ 729630 h 812799"/>
              <a:gd name="connsiteX178" fmla="*/ 1188456 w 1742752"/>
              <a:gd name="connsiteY178" fmla="*/ 555728 h 812799"/>
              <a:gd name="connsiteX179" fmla="*/ 1168490 w 1742752"/>
              <a:gd name="connsiteY179" fmla="*/ 494296 h 812799"/>
              <a:gd name="connsiteX180" fmla="*/ 1109543 w 1742752"/>
              <a:gd name="connsiteY180" fmla="*/ 472558 h 812799"/>
              <a:gd name="connsiteX181" fmla="*/ 1137115 w 1742752"/>
              <a:gd name="connsiteY181" fmla="*/ 732465 h 812799"/>
              <a:gd name="connsiteX182" fmla="*/ 1109543 w 1742752"/>
              <a:gd name="connsiteY182" fmla="*/ 765544 h 812799"/>
              <a:gd name="connsiteX183" fmla="*/ 1081971 w 1742752"/>
              <a:gd name="connsiteY183" fmla="*/ 732465 h 812799"/>
              <a:gd name="connsiteX184" fmla="*/ 1081971 w 1742752"/>
              <a:gd name="connsiteY184" fmla="*/ 552893 h 812799"/>
              <a:gd name="connsiteX185" fmla="*/ 1109543 w 1742752"/>
              <a:gd name="connsiteY185" fmla="*/ 519814 h 812799"/>
              <a:gd name="connsiteX186" fmla="*/ 1137115 w 1742752"/>
              <a:gd name="connsiteY186" fmla="*/ 552893 h 812799"/>
              <a:gd name="connsiteX187" fmla="*/ 1137115 w 1742752"/>
              <a:gd name="connsiteY187" fmla="*/ 732465 h 812799"/>
              <a:gd name="connsiteX188" fmla="*/ 851885 w 1742752"/>
              <a:gd name="connsiteY188" fmla="*/ 808074 h 812799"/>
              <a:gd name="connsiteX189" fmla="*/ 994500 w 1742752"/>
              <a:gd name="connsiteY189" fmla="*/ 808074 h 812799"/>
              <a:gd name="connsiteX190" fmla="*/ 994500 w 1742752"/>
              <a:gd name="connsiteY190" fmla="*/ 760819 h 812799"/>
              <a:gd name="connsiteX191" fmla="*/ 904178 w 1742752"/>
              <a:gd name="connsiteY191" fmla="*/ 760819 h 812799"/>
              <a:gd name="connsiteX192" fmla="*/ 904178 w 1742752"/>
              <a:gd name="connsiteY192" fmla="*/ 659691 h 812799"/>
              <a:gd name="connsiteX193" fmla="*/ 976436 w 1742752"/>
              <a:gd name="connsiteY193" fmla="*/ 659691 h 812799"/>
              <a:gd name="connsiteX194" fmla="*/ 976436 w 1742752"/>
              <a:gd name="connsiteY194" fmla="*/ 612435 h 812799"/>
              <a:gd name="connsiteX195" fmla="*/ 904178 w 1742752"/>
              <a:gd name="connsiteY195" fmla="*/ 612435 h 812799"/>
              <a:gd name="connsiteX196" fmla="*/ 904178 w 1742752"/>
              <a:gd name="connsiteY196" fmla="*/ 525485 h 812799"/>
              <a:gd name="connsiteX197" fmla="*/ 994500 w 1742752"/>
              <a:gd name="connsiteY197" fmla="*/ 525485 h 812799"/>
              <a:gd name="connsiteX198" fmla="*/ 994500 w 1742752"/>
              <a:gd name="connsiteY198" fmla="*/ 478229 h 812799"/>
              <a:gd name="connsiteX199" fmla="*/ 851885 w 1742752"/>
              <a:gd name="connsiteY199" fmla="*/ 478229 h 812799"/>
              <a:gd name="connsiteX200" fmla="*/ 851885 w 1742752"/>
              <a:gd name="connsiteY200" fmla="*/ 808074 h 812799"/>
              <a:gd name="connsiteX201" fmla="*/ 1555452 w 1742752"/>
              <a:gd name="connsiteY201" fmla="*/ 288260 h 812799"/>
              <a:gd name="connsiteX202" fmla="*/ 1465129 w 1742752"/>
              <a:gd name="connsiteY202" fmla="*/ 288260 h 812799"/>
              <a:gd name="connsiteX203" fmla="*/ 1465129 w 1742752"/>
              <a:gd name="connsiteY203" fmla="*/ 187133 h 812799"/>
              <a:gd name="connsiteX204" fmla="*/ 1537387 w 1742752"/>
              <a:gd name="connsiteY204" fmla="*/ 187133 h 812799"/>
              <a:gd name="connsiteX205" fmla="*/ 1537387 w 1742752"/>
              <a:gd name="connsiteY205" fmla="*/ 139877 h 812799"/>
              <a:gd name="connsiteX206" fmla="*/ 1465129 w 1742752"/>
              <a:gd name="connsiteY206" fmla="*/ 139877 h 812799"/>
              <a:gd name="connsiteX207" fmla="*/ 1465129 w 1742752"/>
              <a:gd name="connsiteY207" fmla="*/ 51981 h 812799"/>
              <a:gd name="connsiteX208" fmla="*/ 1555452 w 1742752"/>
              <a:gd name="connsiteY208" fmla="*/ 51981 h 812799"/>
              <a:gd name="connsiteX209" fmla="*/ 1555452 w 1742752"/>
              <a:gd name="connsiteY209" fmla="*/ 4726 h 812799"/>
              <a:gd name="connsiteX210" fmla="*/ 1412837 w 1742752"/>
              <a:gd name="connsiteY210" fmla="*/ 4726 h 812799"/>
              <a:gd name="connsiteX211" fmla="*/ 1412837 w 1742752"/>
              <a:gd name="connsiteY211" fmla="*/ 335516 h 812799"/>
              <a:gd name="connsiteX212" fmla="*/ 1555452 w 1742752"/>
              <a:gd name="connsiteY212" fmla="*/ 335516 h 812799"/>
              <a:gd name="connsiteX213" fmla="*/ 1555452 w 1742752"/>
              <a:gd name="connsiteY213" fmla="*/ 288260 h 812799"/>
              <a:gd name="connsiteX214" fmla="*/ 910833 w 1742752"/>
              <a:gd name="connsiteY214" fmla="*/ 340242 h 812799"/>
              <a:gd name="connsiteX215" fmla="*/ 967879 w 1742752"/>
              <a:gd name="connsiteY215" fmla="*/ 319449 h 812799"/>
              <a:gd name="connsiteX216" fmla="*/ 987845 w 1742752"/>
              <a:gd name="connsiteY216" fmla="*/ 259907 h 812799"/>
              <a:gd name="connsiteX217" fmla="*/ 987845 w 1742752"/>
              <a:gd name="connsiteY217" fmla="*/ 212651 h 812799"/>
              <a:gd name="connsiteX218" fmla="*/ 938405 w 1742752"/>
              <a:gd name="connsiteY218" fmla="*/ 212651 h 812799"/>
              <a:gd name="connsiteX219" fmla="*/ 938405 w 1742752"/>
              <a:gd name="connsiteY219" fmla="*/ 262742 h 812799"/>
              <a:gd name="connsiteX220" fmla="*/ 911784 w 1742752"/>
              <a:gd name="connsiteY220" fmla="*/ 292986 h 812799"/>
              <a:gd name="connsiteX221" fmla="*/ 885162 w 1742752"/>
              <a:gd name="connsiteY221" fmla="*/ 262742 h 812799"/>
              <a:gd name="connsiteX222" fmla="*/ 885162 w 1742752"/>
              <a:gd name="connsiteY222" fmla="*/ 77500 h 812799"/>
              <a:gd name="connsiteX223" fmla="*/ 911784 w 1742752"/>
              <a:gd name="connsiteY223" fmla="*/ 47256 h 812799"/>
              <a:gd name="connsiteX224" fmla="*/ 938405 w 1742752"/>
              <a:gd name="connsiteY224" fmla="*/ 77500 h 812799"/>
              <a:gd name="connsiteX225" fmla="*/ 938405 w 1742752"/>
              <a:gd name="connsiteY225" fmla="*/ 115304 h 812799"/>
              <a:gd name="connsiteX226" fmla="*/ 987845 w 1742752"/>
              <a:gd name="connsiteY226" fmla="*/ 115304 h 812799"/>
              <a:gd name="connsiteX227" fmla="*/ 987845 w 1742752"/>
              <a:gd name="connsiteY227" fmla="*/ 81280 h 812799"/>
              <a:gd name="connsiteX228" fmla="*/ 967879 w 1742752"/>
              <a:gd name="connsiteY228" fmla="*/ 21738 h 812799"/>
              <a:gd name="connsiteX229" fmla="*/ 910833 w 1742752"/>
              <a:gd name="connsiteY229" fmla="*/ 945 h 812799"/>
              <a:gd name="connsiteX230" fmla="*/ 853787 w 1742752"/>
              <a:gd name="connsiteY230" fmla="*/ 21738 h 812799"/>
              <a:gd name="connsiteX231" fmla="*/ 833821 w 1742752"/>
              <a:gd name="connsiteY231" fmla="*/ 81280 h 812799"/>
              <a:gd name="connsiteX232" fmla="*/ 833821 w 1742752"/>
              <a:gd name="connsiteY232" fmla="*/ 258962 h 812799"/>
              <a:gd name="connsiteX233" fmla="*/ 853787 w 1742752"/>
              <a:gd name="connsiteY233" fmla="*/ 318504 h 812799"/>
              <a:gd name="connsiteX234" fmla="*/ 910833 w 1742752"/>
              <a:gd name="connsiteY234" fmla="*/ 340242 h 812799"/>
              <a:gd name="connsiteX235" fmla="*/ 1479391 w 1742752"/>
              <a:gd name="connsiteY235" fmla="*/ 477284 h 812799"/>
              <a:gd name="connsiteX236" fmla="*/ 1427098 w 1742752"/>
              <a:gd name="connsiteY236" fmla="*/ 477284 h 812799"/>
              <a:gd name="connsiteX237" fmla="*/ 1427098 w 1742752"/>
              <a:gd name="connsiteY237" fmla="*/ 808074 h 812799"/>
              <a:gd name="connsiteX238" fmla="*/ 1565910 w 1742752"/>
              <a:gd name="connsiteY238" fmla="*/ 808074 h 812799"/>
              <a:gd name="connsiteX239" fmla="*/ 1565910 w 1742752"/>
              <a:gd name="connsiteY239" fmla="*/ 760819 h 812799"/>
              <a:gd name="connsiteX240" fmla="*/ 1479391 w 1742752"/>
              <a:gd name="connsiteY240" fmla="*/ 760819 h 812799"/>
              <a:gd name="connsiteX241" fmla="*/ 1479391 w 1742752"/>
              <a:gd name="connsiteY241" fmla="*/ 477284 h 812799"/>
              <a:gd name="connsiteX242" fmla="*/ 706418 w 1742752"/>
              <a:gd name="connsiteY242" fmla="*/ 318504 h 812799"/>
              <a:gd name="connsiteX243" fmla="*/ 705468 w 1742752"/>
              <a:gd name="connsiteY243" fmla="*/ 295821 h 812799"/>
              <a:gd name="connsiteX244" fmla="*/ 705468 w 1742752"/>
              <a:gd name="connsiteY244" fmla="*/ 237224 h 812799"/>
              <a:gd name="connsiteX245" fmla="*/ 697862 w 1742752"/>
              <a:gd name="connsiteY245" fmla="*/ 190914 h 812799"/>
              <a:gd name="connsiteX246" fmla="*/ 671240 w 1742752"/>
              <a:gd name="connsiteY246" fmla="*/ 167286 h 812799"/>
              <a:gd name="connsiteX247" fmla="*/ 671240 w 1742752"/>
              <a:gd name="connsiteY247" fmla="*/ 166340 h 812799"/>
              <a:gd name="connsiteX248" fmla="*/ 705468 w 1742752"/>
              <a:gd name="connsiteY248" fmla="*/ 101127 h 812799"/>
              <a:gd name="connsiteX249" fmla="*/ 705468 w 1742752"/>
              <a:gd name="connsiteY249" fmla="*/ 80335 h 812799"/>
              <a:gd name="connsiteX250" fmla="*/ 686452 w 1742752"/>
              <a:gd name="connsiteY250" fmla="*/ 22683 h 812799"/>
              <a:gd name="connsiteX251" fmla="*/ 627505 w 1742752"/>
              <a:gd name="connsiteY251" fmla="*/ 3780 h 812799"/>
              <a:gd name="connsiteX252" fmla="*/ 549542 w 1742752"/>
              <a:gd name="connsiteY252" fmla="*/ 3780 h 812799"/>
              <a:gd name="connsiteX253" fmla="*/ 549542 w 1742752"/>
              <a:gd name="connsiteY253" fmla="*/ 334571 h 812799"/>
              <a:gd name="connsiteX254" fmla="*/ 601834 w 1742752"/>
              <a:gd name="connsiteY254" fmla="*/ 334571 h 812799"/>
              <a:gd name="connsiteX255" fmla="*/ 601834 w 1742752"/>
              <a:gd name="connsiteY255" fmla="*/ 192804 h 812799"/>
              <a:gd name="connsiteX256" fmla="*/ 619899 w 1742752"/>
              <a:gd name="connsiteY256" fmla="*/ 192804 h 812799"/>
              <a:gd name="connsiteX257" fmla="*/ 645569 w 1742752"/>
              <a:gd name="connsiteY257" fmla="*/ 202255 h 812799"/>
              <a:gd name="connsiteX258" fmla="*/ 653176 w 1742752"/>
              <a:gd name="connsiteY258" fmla="*/ 233444 h 812799"/>
              <a:gd name="connsiteX259" fmla="*/ 653176 w 1742752"/>
              <a:gd name="connsiteY259" fmla="*/ 293931 h 812799"/>
              <a:gd name="connsiteX260" fmla="*/ 654126 w 1742752"/>
              <a:gd name="connsiteY260" fmla="*/ 319449 h 812799"/>
              <a:gd name="connsiteX261" fmla="*/ 657929 w 1742752"/>
              <a:gd name="connsiteY261" fmla="*/ 334571 h 812799"/>
              <a:gd name="connsiteX262" fmla="*/ 711172 w 1742752"/>
              <a:gd name="connsiteY262" fmla="*/ 334571 h 812799"/>
              <a:gd name="connsiteX263" fmla="*/ 706418 w 1742752"/>
              <a:gd name="connsiteY263" fmla="*/ 318504 h 812799"/>
              <a:gd name="connsiteX264" fmla="*/ 653176 w 1742752"/>
              <a:gd name="connsiteY264" fmla="*/ 111524 h 812799"/>
              <a:gd name="connsiteX265" fmla="*/ 645569 w 1742752"/>
              <a:gd name="connsiteY265" fmla="*/ 138932 h 812799"/>
              <a:gd name="connsiteX266" fmla="*/ 621800 w 1742752"/>
              <a:gd name="connsiteY266" fmla="*/ 146493 h 812799"/>
              <a:gd name="connsiteX267" fmla="*/ 602785 w 1742752"/>
              <a:gd name="connsiteY267" fmla="*/ 146493 h 812799"/>
              <a:gd name="connsiteX268" fmla="*/ 602785 w 1742752"/>
              <a:gd name="connsiteY268" fmla="*/ 51981 h 812799"/>
              <a:gd name="connsiteX269" fmla="*/ 626554 w 1742752"/>
              <a:gd name="connsiteY269" fmla="*/ 51981 h 812799"/>
              <a:gd name="connsiteX270" fmla="*/ 646520 w 1742752"/>
              <a:gd name="connsiteY270" fmla="*/ 59542 h 812799"/>
              <a:gd name="connsiteX271" fmla="*/ 653176 w 1742752"/>
              <a:gd name="connsiteY271" fmla="*/ 86006 h 812799"/>
              <a:gd name="connsiteX272" fmla="*/ 653176 w 1742752"/>
              <a:gd name="connsiteY272" fmla="*/ 111524 h 812799"/>
              <a:gd name="connsiteX273" fmla="*/ 735892 w 1742752"/>
              <a:gd name="connsiteY273" fmla="*/ 477284 h 812799"/>
              <a:gd name="connsiteX274" fmla="*/ 658880 w 1742752"/>
              <a:gd name="connsiteY274" fmla="*/ 477284 h 812799"/>
              <a:gd name="connsiteX275" fmla="*/ 658880 w 1742752"/>
              <a:gd name="connsiteY275" fmla="*/ 808074 h 812799"/>
              <a:gd name="connsiteX276" fmla="*/ 711172 w 1742752"/>
              <a:gd name="connsiteY276" fmla="*/ 808074 h 812799"/>
              <a:gd name="connsiteX277" fmla="*/ 711172 w 1742752"/>
              <a:gd name="connsiteY277" fmla="*/ 672923 h 812799"/>
              <a:gd name="connsiteX278" fmla="*/ 735892 w 1742752"/>
              <a:gd name="connsiteY278" fmla="*/ 672923 h 812799"/>
              <a:gd name="connsiteX279" fmla="*/ 793889 w 1742752"/>
              <a:gd name="connsiteY279" fmla="*/ 652130 h 812799"/>
              <a:gd name="connsiteX280" fmla="*/ 813855 w 1742752"/>
              <a:gd name="connsiteY280" fmla="*/ 590698 h 812799"/>
              <a:gd name="connsiteX281" fmla="*/ 813855 w 1742752"/>
              <a:gd name="connsiteY281" fmla="*/ 558564 h 812799"/>
              <a:gd name="connsiteX282" fmla="*/ 793889 w 1742752"/>
              <a:gd name="connsiteY282" fmla="*/ 497131 h 812799"/>
              <a:gd name="connsiteX283" fmla="*/ 735892 w 1742752"/>
              <a:gd name="connsiteY283" fmla="*/ 477284 h 812799"/>
              <a:gd name="connsiteX284" fmla="*/ 761563 w 1742752"/>
              <a:gd name="connsiteY284" fmla="*/ 595423 h 812799"/>
              <a:gd name="connsiteX285" fmla="*/ 754907 w 1742752"/>
              <a:gd name="connsiteY285" fmla="*/ 619051 h 812799"/>
              <a:gd name="connsiteX286" fmla="*/ 735892 w 1742752"/>
              <a:gd name="connsiteY286" fmla="*/ 626612 h 812799"/>
              <a:gd name="connsiteX287" fmla="*/ 711172 w 1742752"/>
              <a:gd name="connsiteY287" fmla="*/ 626612 h 812799"/>
              <a:gd name="connsiteX288" fmla="*/ 711172 w 1742752"/>
              <a:gd name="connsiteY288" fmla="*/ 524540 h 812799"/>
              <a:gd name="connsiteX289" fmla="*/ 735892 w 1742752"/>
              <a:gd name="connsiteY289" fmla="*/ 524540 h 812799"/>
              <a:gd name="connsiteX290" fmla="*/ 754907 w 1742752"/>
              <a:gd name="connsiteY290" fmla="*/ 532100 h 812799"/>
              <a:gd name="connsiteX291" fmla="*/ 761563 w 1742752"/>
              <a:gd name="connsiteY291" fmla="*/ 555728 h 812799"/>
              <a:gd name="connsiteX292" fmla="*/ 761563 w 1742752"/>
              <a:gd name="connsiteY292" fmla="*/ 595423 h 81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1742752" h="812799">
                <a:moveTo>
                  <a:pt x="1600138" y="808074"/>
                </a:moveTo>
                <a:lnTo>
                  <a:pt x="1742752" y="808074"/>
                </a:lnTo>
                <a:lnTo>
                  <a:pt x="1742752" y="760819"/>
                </a:lnTo>
                <a:lnTo>
                  <a:pt x="1652430" y="760819"/>
                </a:lnTo>
                <a:lnTo>
                  <a:pt x="1652430" y="659691"/>
                </a:lnTo>
                <a:lnTo>
                  <a:pt x="1723737" y="659691"/>
                </a:lnTo>
                <a:lnTo>
                  <a:pt x="1723737" y="612435"/>
                </a:lnTo>
                <a:lnTo>
                  <a:pt x="1652430" y="612435"/>
                </a:lnTo>
                <a:lnTo>
                  <a:pt x="1652430" y="525485"/>
                </a:lnTo>
                <a:lnTo>
                  <a:pt x="1742752" y="525485"/>
                </a:lnTo>
                <a:lnTo>
                  <a:pt x="1742752" y="478229"/>
                </a:lnTo>
                <a:lnTo>
                  <a:pt x="1600138" y="478229"/>
                </a:lnTo>
                <a:lnTo>
                  <a:pt x="1600138" y="808074"/>
                </a:lnTo>
                <a:close/>
                <a:moveTo>
                  <a:pt x="1276878" y="4726"/>
                </a:moveTo>
                <a:lnTo>
                  <a:pt x="1115247" y="4726"/>
                </a:lnTo>
                <a:lnTo>
                  <a:pt x="1115247" y="51981"/>
                </a:lnTo>
                <a:lnTo>
                  <a:pt x="1170392" y="51981"/>
                </a:lnTo>
                <a:lnTo>
                  <a:pt x="1170392" y="335516"/>
                </a:lnTo>
                <a:lnTo>
                  <a:pt x="1222684" y="335516"/>
                </a:lnTo>
                <a:lnTo>
                  <a:pt x="1222684" y="51981"/>
                </a:lnTo>
                <a:lnTo>
                  <a:pt x="1277828" y="51981"/>
                </a:lnTo>
                <a:lnTo>
                  <a:pt x="1277828" y="4726"/>
                </a:lnTo>
                <a:close/>
                <a:moveTo>
                  <a:pt x="1663839" y="340242"/>
                </a:moveTo>
                <a:cubicBezTo>
                  <a:pt x="1689509" y="340242"/>
                  <a:pt x="1709476" y="332681"/>
                  <a:pt x="1722786" y="318504"/>
                </a:cubicBezTo>
                <a:cubicBezTo>
                  <a:pt x="1736097" y="304327"/>
                  <a:pt x="1742752" y="283535"/>
                  <a:pt x="1742752" y="256127"/>
                </a:cubicBezTo>
                <a:cubicBezTo>
                  <a:pt x="1742752" y="235334"/>
                  <a:pt x="1738949" y="217377"/>
                  <a:pt x="1730392" y="201310"/>
                </a:cubicBezTo>
                <a:cubicBezTo>
                  <a:pt x="1721836" y="186188"/>
                  <a:pt x="1706623" y="169176"/>
                  <a:pt x="1684756" y="150273"/>
                </a:cubicBezTo>
                <a:cubicBezTo>
                  <a:pt x="1667642" y="135152"/>
                  <a:pt x="1656233" y="122865"/>
                  <a:pt x="1649577" y="112469"/>
                </a:cubicBezTo>
                <a:cubicBezTo>
                  <a:pt x="1642922" y="102073"/>
                  <a:pt x="1640070" y="90731"/>
                  <a:pt x="1640070" y="78445"/>
                </a:cubicBezTo>
                <a:cubicBezTo>
                  <a:pt x="1640070" y="57652"/>
                  <a:pt x="1648627" y="47256"/>
                  <a:pt x="1666691" y="47256"/>
                </a:cubicBezTo>
                <a:cubicBezTo>
                  <a:pt x="1675248" y="47256"/>
                  <a:pt x="1681903" y="50091"/>
                  <a:pt x="1685706" y="54817"/>
                </a:cubicBezTo>
                <a:cubicBezTo>
                  <a:pt x="1690460" y="59542"/>
                  <a:pt x="1692362" y="68048"/>
                  <a:pt x="1692362" y="79390"/>
                </a:cubicBezTo>
                <a:lnTo>
                  <a:pt x="1692362" y="96402"/>
                </a:lnTo>
                <a:lnTo>
                  <a:pt x="1741802" y="96402"/>
                </a:lnTo>
                <a:lnTo>
                  <a:pt x="1741802" y="83170"/>
                </a:lnTo>
                <a:cubicBezTo>
                  <a:pt x="1741802" y="56707"/>
                  <a:pt x="1735146" y="35914"/>
                  <a:pt x="1722786" y="21738"/>
                </a:cubicBezTo>
                <a:cubicBezTo>
                  <a:pt x="1709476" y="7561"/>
                  <a:pt x="1691411" y="0"/>
                  <a:pt x="1665740" y="0"/>
                </a:cubicBezTo>
                <a:cubicBezTo>
                  <a:pt x="1640070" y="0"/>
                  <a:pt x="1621054" y="7561"/>
                  <a:pt x="1607744" y="21738"/>
                </a:cubicBezTo>
                <a:cubicBezTo>
                  <a:pt x="1594433" y="35914"/>
                  <a:pt x="1587778" y="55762"/>
                  <a:pt x="1587778" y="82225"/>
                </a:cubicBezTo>
                <a:cubicBezTo>
                  <a:pt x="1587778" y="101127"/>
                  <a:pt x="1591581" y="119085"/>
                  <a:pt x="1600138" y="134207"/>
                </a:cubicBezTo>
                <a:cubicBezTo>
                  <a:pt x="1608694" y="149328"/>
                  <a:pt x="1623907" y="166340"/>
                  <a:pt x="1645774" y="185243"/>
                </a:cubicBezTo>
                <a:cubicBezTo>
                  <a:pt x="1662888" y="200365"/>
                  <a:pt x="1674297" y="212651"/>
                  <a:pt x="1680953" y="223047"/>
                </a:cubicBezTo>
                <a:cubicBezTo>
                  <a:pt x="1687608" y="233444"/>
                  <a:pt x="1690460" y="245730"/>
                  <a:pt x="1690460" y="259907"/>
                </a:cubicBezTo>
                <a:cubicBezTo>
                  <a:pt x="1690460" y="271248"/>
                  <a:pt x="1688559" y="279754"/>
                  <a:pt x="1683805" y="285425"/>
                </a:cubicBezTo>
                <a:cubicBezTo>
                  <a:pt x="1679051" y="291096"/>
                  <a:pt x="1672396" y="292986"/>
                  <a:pt x="1663839" y="292986"/>
                </a:cubicBezTo>
                <a:cubicBezTo>
                  <a:pt x="1645774" y="292986"/>
                  <a:pt x="1637217" y="282590"/>
                  <a:pt x="1637217" y="260852"/>
                </a:cubicBezTo>
                <a:lnTo>
                  <a:pt x="1637217" y="238169"/>
                </a:lnTo>
                <a:lnTo>
                  <a:pt x="1587778" y="238169"/>
                </a:lnTo>
                <a:lnTo>
                  <a:pt x="1587778" y="257072"/>
                </a:lnTo>
                <a:cubicBezTo>
                  <a:pt x="1587778" y="283535"/>
                  <a:pt x="1594433" y="304327"/>
                  <a:pt x="1606793" y="318504"/>
                </a:cubicBezTo>
                <a:cubicBezTo>
                  <a:pt x="1619153" y="332681"/>
                  <a:pt x="1638168" y="340242"/>
                  <a:pt x="1663839" y="340242"/>
                </a:cubicBezTo>
                <a:close/>
                <a:moveTo>
                  <a:pt x="248150" y="472558"/>
                </a:moveTo>
                <a:cubicBezTo>
                  <a:pt x="222479" y="472558"/>
                  <a:pt x="202513" y="480119"/>
                  <a:pt x="189202" y="494296"/>
                </a:cubicBezTo>
                <a:cubicBezTo>
                  <a:pt x="175892" y="508473"/>
                  <a:pt x="169236" y="529265"/>
                  <a:pt x="169236" y="555728"/>
                </a:cubicBezTo>
                <a:lnTo>
                  <a:pt x="169236" y="729630"/>
                </a:lnTo>
                <a:cubicBezTo>
                  <a:pt x="169236" y="756093"/>
                  <a:pt x="175892" y="776886"/>
                  <a:pt x="189202" y="791062"/>
                </a:cubicBezTo>
                <a:cubicBezTo>
                  <a:pt x="202513" y="805239"/>
                  <a:pt x="222479" y="812800"/>
                  <a:pt x="248150" y="812800"/>
                </a:cubicBezTo>
                <a:cubicBezTo>
                  <a:pt x="273820" y="812800"/>
                  <a:pt x="293786" y="805239"/>
                  <a:pt x="307097" y="791062"/>
                </a:cubicBezTo>
                <a:cubicBezTo>
                  <a:pt x="320408" y="776886"/>
                  <a:pt x="327063" y="756093"/>
                  <a:pt x="327063" y="729630"/>
                </a:cubicBezTo>
                <a:lnTo>
                  <a:pt x="327063" y="555728"/>
                </a:lnTo>
                <a:cubicBezTo>
                  <a:pt x="327063" y="529265"/>
                  <a:pt x="320408" y="508473"/>
                  <a:pt x="307097" y="494296"/>
                </a:cubicBezTo>
                <a:cubicBezTo>
                  <a:pt x="293786" y="480119"/>
                  <a:pt x="274771" y="472558"/>
                  <a:pt x="248150" y="472558"/>
                </a:cubicBezTo>
                <a:close/>
                <a:moveTo>
                  <a:pt x="275722" y="732465"/>
                </a:moveTo>
                <a:cubicBezTo>
                  <a:pt x="275722" y="754203"/>
                  <a:pt x="266214" y="765544"/>
                  <a:pt x="248150" y="765544"/>
                </a:cubicBezTo>
                <a:cubicBezTo>
                  <a:pt x="230085" y="765544"/>
                  <a:pt x="220578" y="754203"/>
                  <a:pt x="220578" y="732465"/>
                </a:cubicBezTo>
                <a:lnTo>
                  <a:pt x="220578" y="552893"/>
                </a:lnTo>
                <a:cubicBezTo>
                  <a:pt x="220578" y="531155"/>
                  <a:pt x="230085" y="519814"/>
                  <a:pt x="248150" y="519814"/>
                </a:cubicBezTo>
                <a:cubicBezTo>
                  <a:pt x="266214" y="519814"/>
                  <a:pt x="275722" y="531155"/>
                  <a:pt x="275722" y="552893"/>
                </a:cubicBezTo>
                <a:lnTo>
                  <a:pt x="275722" y="732465"/>
                </a:lnTo>
                <a:close/>
                <a:moveTo>
                  <a:pt x="484890" y="318504"/>
                </a:moveTo>
                <a:cubicBezTo>
                  <a:pt x="498201" y="304327"/>
                  <a:pt x="504856" y="283535"/>
                  <a:pt x="504856" y="257072"/>
                </a:cubicBezTo>
                <a:lnTo>
                  <a:pt x="504856" y="83170"/>
                </a:lnTo>
                <a:cubicBezTo>
                  <a:pt x="504856" y="56707"/>
                  <a:pt x="498201" y="35914"/>
                  <a:pt x="484890" y="21738"/>
                </a:cubicBezTo>
                <a:cubicBezTo>
                  <a:pt x="471579" y="7561"/>
                  <a:pt x="451613" y="0"/>
                  <a:pt x="425943" y="0"/>
                </a:cubicBezTo>
                <a:cubicBezTo>
                  <a:pt x="400272" y="0"/>
                  <a:pt x="380306" y="7561"/>
                  <a:pt x="366995" y="21738"/>
                </a:cubicBezTo>
                <a:cubicBezTo>
                  <a:pt x="353685" y="35914"/>
                  <a:pt x="347029" y="56707"/>
                  <a:pt x="347029" y="83170"/>
                </a:cubicBezTo>
                <a:lnTo>
                  <a:pt x="347029" y="257072"/>
                </a:lnTo>
                <a:cubicBezTo>
                  <a:pt x="347029" y="283535"/>
                  <a:pt x="353685" y="304327"/>
                  <a:pt x="366995" y="318504"/>
                </a:cubicBezTo>
                <a:cubicBezTo>
                  <a:pt x="380306" y="332681"/>
                  <a:pt x="400272" y="340242"/>
                  <a:pt x="425943" y="340242"/>
                </a:cubicBezTo>
                <a:cubicBezTo>
                  <a:pt x="451613" y="340242"/>
                  <a:pt x="471579" y="332681"/>
                  <a:pt x="484890" y="318504"/>
                </a:cubicBezTo>
                <a:close/>
                <a:moveTo>
                  <a:pt x="399321" y="259907"/>
                </a:moveTo>
                <a:lnTo>
                  <a:pt x="399321" y="80335"/>
                </a:lnTo>
                <a:cubicBezTo>
                  <a:pt x="399321" y="58597"/>
                  <a:pt x="408829" y="47256"/>
                  <a:pt x="426894" y="47256"/>
                </a:cubicBezTo>
                <a:cubicBezTo>
                  <a:pt x="444958" y="47256"/>
                  <a:pt x="454466" y="58597"/>
                  <a:pt x="454466" y="80335"/>
                </a:cubicBezTo>
                <a:lnTo>
                  <a:pt x="454466" y="260852"/>
                </a:lnTo>
                <a:cubicBezTo>
                  <a:pt x="454466" y="282590"/>
                  <a:pt x="444958" y="293931"/>
                  <a:pt x="426894" y="293931"/>
                </a:cubicBezTo>
                <a:cubicBezTo>
                  <a:pt x="408829" y="293931"/>
                  <a:pt x="399321" y="281645"/>
                  <a:pt x="399321" y="259907"/>
                </a:cubicBezTo>
                <a:close/>
                <a:moveTo>
                  <a:pt x="1364348" y="4726"/>
                </a:moveTo>
                <a:lnTo>
                  <a:pt x="1312056" y="4726"/>
                </a:lnTo>
                <a:lnTo>
                  <a:pt x="1312056" y="335516"/>
                </a:lnTo>
                <a:lnTo>
                  <a:pt x="1364348" y="335516"/>
                </a:lnTo>
                <a:lnTo>
                  <a:pt x="1364348" y="4726"/>
                </a:lnTo>
                <a:close/>
                <a:moveTo>
                  <a:pt x="0" y="808074"/>
                </a:moveTo>
                <a:lnTo>
                  <a:pt x="52292" y="808074"/>
                </a:lnTo>
                <a:lnTo>
                  <a:pt x="52292" y="663472"/>
                </a:lnTo>
                <a:lnTo>
                  <a:pt x="119796" y="663472"/>
                </a:lnTo>
                <a:lnTo>
                  <a:pt x="119796" y="616216"/>
                </a:lnTo>
                <a:lnTo>
                  <a:pt x="52292" y="616216"/>
                </a:lnTo>
                <a:lnTo>
                  <a:pt x="52292" y="523594"/>
                </a:lnTo>
                <a:lnTo>
                  <a:pt x="138812" y="523594"/>
                </a:lnTo>
                <a:lnTo>
                  <a:pt x="138812" y="476339"/>
                </a:lnTo>
                <a:lnTo>
                  <a:pt x="0" y="476339"/>
                </a:lnTo>
                <a:lnTo>
                  <a:pt x="0" y="808074"/>
                </a:lnTo>
                <a:close/>
                <a:moveTo>
                  <a:pt x="230085" y="190914"/>
                </a:moveTo>
                <a:lnTo>
                  <a:pt x="297589" y="190914"/>
                </a:lnTo>
                <a:lnTo>
                  <a:pt x="297589" y="143658"/>
                </a:lnTo>
                <a:lnTo>
                  <a:pt x="230085" y="143658"/>
                </a:lnTo>
                <a:lnTo>
                  <a:pt x="230085" y="51981"/>
                </a:lnTo>
                <a:lnTo>
                  <a:pt x="316605" y="51981"/>
                </a:lnTo>
                <a:lnTo>
                  <a:pt x="316605" y="4726"/>
                </a:lnTo>
                <a:lnTo>
                  <a:pt x="177793" y="4726"/>
                </a:lnTo>
                <a:lnTo>
                  <a:pt x="177793" y="335516"/>
                </a:lnTo>
                <a:lnTo>
                  <a:pt x="230085" y="335516"/>
                </a:lnTo>
                <a:lnTo>
                  <a:pt x="230085" y="190914"/>
                </a:lnTo>
                <a:close/>
                <a:moveTo>
                  <a:pt x="527675" y="767434"/>
                </a:moveTo>
                <a:lnTo>
                  <a:pt x="527675" y="708837"/>
                </a:lnTo>
                <a:cubicBezTo>
                  <a:pt x="527675" y="688990"/>
                  <a:pt x="524822" y="673868"/>
                  <a:pt x="520068" y="662527"/>
                </a:cubicBezTo>
                <a:cubicBezTo>
                  <a:pt x="514364" y="651185"/>
                  <a:pt x="505807" y="642679"/>
                  <a:pt x="493447" y="638899"/>
                </a:cubicBezTo>
                <a:lnTo>
                  <a:pt x="493447" y="637954"/>
                </a:lnTo>
                <a:cubicBezTo>
                  <a:pt x="516265" y="628502"/>
                  <a:pt x="527675" y="606765"/>
                  <a:pt x="527675" y="572740"/>
                </a:cubicBezTo>
                <a:lnTo>
                  <a:pt x="527675" y="551948"/>
                </a:lnTo>
                <a:cubicBezTo>
                  <a:pt x="527675" y="526430"/>
                  <a:pt x="521970" y="506582"/>
                  <a:pt x="508659" y="494296"/>
                </a:cubicBezTo>
                <a:cubicBezTo>
                  <a:pt x="496299" y="482009"/>
                  <a:pt x="476333" y="475393"/>
                  <a:pt x="449712" y="475393"/>
                </a:cubicBezTo>
                <a:lnTo>
                  <a:pt x="371749" y="475393"/>
                </a:lnTo>
                <a:lnTo>
                  <a:pt x="371749" y="806184"/>
                </a:lnTo>
                <a:lnTo>
                  <a:pt x="424041" y="806184"/>
                </a:lnTo>
                <a:lnTo>
                  <a:pt x="424041" y="664417"/>
                </a:lnTo>
                <a:lnTo>
                  <a:pt x="442106" y="664417"/>
                </a:lnTo>
                <a:cubicBezTo>
                  <a:pt x="454466" y="664417"/>
                  <a:pt x="463023" y="667252"/>
                  <a:pt x="467776" y="673868"/>
                </a:cubicBezTo>
                <a:cubicBezTo>
                  <a:pt x="472530" y="679539"/>
                  <a:pt x="475383" y="690880"/>
                  <a:pt x="475383" y="705057"/>
                </a:cubicBezTo>
                <a:lnTo>
                  <a:pt x="475383" y="765544"/>
                </a:lnTo>
                <a:cubicBezTo>
                  <a:pt x="475383" y="777831"/>
                  <a:pt x="475383" y="786337"/>
                  <a:pt x="476333" y="791062"/>
                </a:cubicBezTo>
                <a:cubicBezTo>
                  <a:pt x="477284" y="795788"/>
                  <a:pt x="478235" y="800513"/>
                  <a:pt x="480136" y="806184"/>
                </a:cubicBezTo>
                <a:lnTo>
                  <a:pt x="533379" y="806184"/>
                </a:lnTo>
                <a:cubicBezTo>
                  <a:pt x="530527" y="800513"/>
                  <a:pt x="529576" y="794843"/>
                  <a:pt x="528625" y="789172"/>
                </a:cubicBezTo>
                <a:cubicBezTo>
                  <a:pt x="528625" y="785392"/>
                  <a:pt x="527675" y="776886"/>
                  <a:pt x="527675" y="767434"/>
                </a:cubicBezTo>
                <a:close/>
                <a:moveTo>
                  <a:pt x="475383" y="584082"/>
                </a:moveTo>
                <a:cubicBezTo>
                  <a:pt x="475383" y="596368"/>
                  <a:pt x="472530" y="605820"/>
                  <a:pt x="467776" y="611490"/>
                </a:cubicBezTo>
                <a:cubicBezTo>
                  <a:pt x="463023" y="617161"/>
                  <a:pt x="454466" y="619051"/>
                  <a:pt x="444007" y="619051"/>
                </a:cubicBezTo>
                <a:lnTo>
                  <a:pt x="424992" y="619051"/>
                </a:lnTo>
                <a:lnTo>
                  <a:pt x="424992" y="524540"/>
                </a:lnTo>
                <a:lnTo>
                  <a:pt x="448761" y="524540"/>
                </a:lnTo>
                <a:cubicBezTo>
                  <a:pt x="458269" y="524540"/>
                  <a:pt x="464924" y="527375"/>
                  <a:pt x="468727" y="532100"/>
                </a:cubicBezTo>
                <a:cubicBezTo>
                  <a:pt x="473481" y="537771"/>
                  <a:pt x="475383" y="546277"/>
                  <a:pt x="475383" y="558564"/>
                </a:cubicBezTo>
                <a:lnTo>
                  <a:pt x="475383" y="584082"/>
                </a:lnTo>
                <a:close/>
                <a:moveTo>
                  <a:pt x="1311105" y="477284"/>
                </a:moveTo>
                <a:lnTo>
                  <a:pt x="1234093" y="477284"/>
                </a:lnTo>
                <a:lnTo>
                  <a:pt x="1234093" y="808074"/>
                </a:lnTo>
                <a:lnTo>
                  <a:pt x="1286385" y="808074"/>
                </a:lnTo>
                <a:lnTo>
                  <a:pt x="1286385" y="672923"/>
                </a:lnTo>
                <a:lnTo>
                  <a:pt x="1311105" y="672923"/>
                </a:lnTo>
                <a:cubicBezTo>
                  <a:pt x="1336776" y="672923"/>
                  <a:pt x="1356742" y="666307"/>
                  <a:pt x="1370053" y="652130"/>
                </a:cubicBezTo>
                <a:cubicBezTo>
                  <a:pt x="1383363" y="637954"/>
                  <a:pt x="1389068" y="618106"/>
                  <a:pt x="1389068" y="590698"/>
                </a:cubicBezTo>
                <a:lnTo>
                  <a:pt x="1389068" y="558564"/>
                </a:lnTo>
                <a:cubicBezTo>
                  <a:pt x="1389068" y="532100"/>
                  <a:pt x="1382412" y="511308"/>
                  <a:pt x="1370053" y="497131"/>
                </a:cubicBezTo>
                <a:cubicBezTo>
                  <a:pt x="1356742" y="483900"/>
                  <a:pt x="1336776" y="477284"/>
                  <a:pt x="1311105" y="477284"/>
                </a:cubicBezTo>
                <a:close/>
                <a:moveTo>
                  <a:pt x="1336776" y="595423"/>
                </a:moveTo>
                <a:cubicBezTo>
                  <a:pt x="1336776" y="606765"/>
                  <a:pt x="1334874" y="614326"/>
                  <a:pt x="1330120" y="619051"/>
                </a:cubicBezTo>
                <a:cubicBezTo>
                  <a:pt x="1325366" y="623777"/>
                  <a:pt x="1319662" y="626612"/>
                  <a:pt x="1311105" y="626612"/>
                </a:cubicBezTo>
                <a:lnTo>
                  <a:pt x="1286385" y="626612"/>
                </a:lnTo>
                <a:lnTo>
                  <a:pt x="1286385" y="524540"/>
                </a:lnTo>
                <a:lnTo>
                  <a:pt x="1311105" y="524540"/>
                </a:lnTo>
                <a:cubicBezTo>
                  <a:pt x="1319662" y="524540"/>
                  <a:pt x="1326317" y="526430"/>
                  <a:pt x="1330120" y="532100"/>
                </a:cubicBezTo>
                <a:cubicBezTo>
                  <a:pt x="1333923" y="537771"/>
                  <a:pt x="1336776" y="544387"/>
                  <a:pt x="1336776" y="555728"/>
                </a:cubicBezTo>
                <a:lnTo>
                  <a:pt x="1336776" y="595423"/>
                </a:lnTo>
                <a:close/>
                <a:moveTo>
                  <a:pt x="1081020" y="4726"/>
                </a:moveTo>
                <a:lnTo>
                  <a:pt x="1028728" y="4726"/>
                </a:lnTo>
                <a:lnTo>
                  <a:pt x="1028728" y="335516"/>
                </a:lnTo>
                <a:lnTo>
                  <a:pt x="1081020" y="335516"/>
                </a:lnTo>
                <a:lnTo>
                  <a:pt x="1081020" y="4726"/>
                </a:lnTo>
                <a:close/>
                <a:moveTo>
                  <a:pt x="1109543" y="472558"/>
                </a:moveTo>
                <a:cubicBezTo>
                  <a:pt x="1083872" y="472558"/>
                  <a:pt x="1063906" y="480119"/>
                  <a:pt x="1050595" y="494296"/>
                </a:cubicBezTo>
                <a:cubicBezTo>
                  <a:pt x="1037285" y="508473"/>
                  <a:pt x="1030629" y="529265"/>
                  <a:pt x="1030629" y="555728"/>
                </a:cubicBezTo>
                <a:lnTo>
                  <a:pt x="1030629" y="729630"/>
                </a:lnTo>
                <a:cubicBezTo>
                  <a:pt x="1030629" y="756093"/>
                  <a:pt x="1037285" y="776886"/>
                  <a:pt x="1050595" y="791062"/>
                </a:cubicBezTo>
                <a:cubicBezTo>
                  <a:pt x="1063906" y="805239"/>
                  <a:pt x="1083872" y="812800"/>
                  <a:pt x="1109543" y="812800"/>
                </a:cubicBezTo>
                <a:cubicBezTo>
                  <a:pt x="1135214" y="812800"/>
                  <a:pt x="1155180" y="805239"/>
                  <a:pt x="1168490" y="791062"/>
                </a:cubicBezTo>
                <a:cubicBezTo>
                  <a:pt x="1181801" y="776886"/>
                  <a:pt x="1188456" y="756093"/>
                  <a:pt x="1188456" y="729630"/>
                </a:cubicBezTo>
                <a:lnTo>
                  <a:pt x="1188456" y="555728"/>
                </a:lnTo>
                <a:cubicBezTo>
                  <a:pt x="1188456" y="529265"/>
                  <a:pt x="1181801" y="508473"/>
                  <a:pt x="1168490" y="494296"/>
                </a:cubicBezTo>
                <a:cubicBezTo>
                  <a:pt x="1155180" y="480119"/>
                  <a:pt x="1135214" y="472558"/>
                  <a:pt x="1109543" y="472558"/>
                </a:cubicBezTo>
                <a:close/>
                <a:moveTo>
                  <a:pt x="1137115" y="732465"/>
                </a:moveTo>
                <a:cubicBezTo>
                  <a:pt x="1137115" y="754203"/>
                  <a:pt x="1127607" y="765544"/>
                  <a:pt x="1109543" y="765544"/>
                </a:cubicBezTo>
                <a:cubicBezTo>
                  <a:pt x="1091478" y="765544"/>
                  <a:pt x="1081971" y="754203"/>
                  <a:pt x="1081971" y="732465"/>
                </a:cubicBezTo>
                <a:lnTo>
                  <a:pt x="1081971" y="552893"/>
                </a:lnTo>
                <a:cubicBezTo>
                  <a:pt x="1081971" y="531155"/>
                  <a:pt x="1091478" y="519814"/>
                  <a:pt x="1109543" y="519814"/>
                </a:cubicBezTo>
                <a:cubicBezTo>
                  <a:pt x="1127607" y="519814"/>
                  <a:pt x="1137115" y="531155"/>
                  <a:pt x="1137115" y="552893"/>
                </a:cubicBezTo>
                <a:lnTo>
                  <a:pt x="1137115" y="732465"/>
                </a:lnTo>
                <a:close/>
                <a:moveTo>
                  <a:pt x="851885" y="808074"/>
                </a:moveTo>
                <a:lnTo>
                  <a:pt x="994500" y="808074"/>
                </a:lnTo>
                <a:lnTo>
                  <a:pt x="994500" y="760819"/>
                </a:lnTo>
                <a:lnTo>
                  <a:pt x="904178" y="760819"/>
                </a:lnTo>
                <a:lnTo>
                  <a:pt x="904178" y="659691"/>
                </a:lnTo>
                <a:lnTo>
                  <a:pt x="976436" y="659691"/>
                </a:lnTo>
                <a:lnTo>
                  <a:pt x="976436" y="612435"/>
                </a:lnTo>
                <a:lnTo>
                  <a:pt x="904178" y="612435"/>
                </a:lnTo>
                <a:lnTo>
                  <a:pt x="904178" y="525485"/>
                </a:lnTo>
                <a:lnTo>
                  <a:pt x="994500" y="525485"/>
                </a:lnTo>
                <a:lnTo>
                  <a:pt x="994500" y="478229"/>
                </a:lnTo>
                <a:lnTo>
                  <a:pt x="851885" y="478229"/>
                </a:lnTo>
                <a:lnTo>
                  <a:pt x="851885" y="808074"/>
                </a:lnTo>
                <a:close/>
                <a:moveTo>
                  <a:pt x="1555452" y="288260"/>
                </a:moveTo>
                <a:lnTo>
                  <a:pt x="1465129" y="288260"/>
                </a:lnTo>
                <a:lnTo>
                  <a:pt x="1465129" y="187133"/>
                </a:lnTo>
                <a:lnTo>
                  <a:pt x="1537387" y="187133"/>
                </a:lnTo>
                <a:lnTo>
                  <a:pt x="1537387" y="139877"/>
                </a:lnTo>
                <a:lnTo>
                  <a:pt x="1465129" y="139877"/>
                </a:lnTo>
                <a:lnTo>
                  <a:pt x="1465129" y="51981"/>
                </a:lnTo>
                <a:lnTo>
                  <a:pt x="1555452" y="51981"/>
                </a:lnTo>
                <a:lnTo>
                  <a:pt x="1555452" y="4726"/>
                </a:lnTo>
                <a:lnTo>
                  <a:pt x="1412837" y="4726"/>
                </a:lnTo>
                <a:lnTo>
                  <a:pt x="1412837" y="335516"/>
                </a:lnTo>
                <a:lnTo>
                  <a:pt x="1555452" y="335516"/>
                </a:lnTo>
                <a:lnTo>
                  <a:pt x="1555452" y="288260"/>
                </a:lnTo>
                <a:close/>
                <a:moveTo>
                  <a:pt x="910833" y="340242"/>
                </a:moveTo>
                <a:cubicBezTo>
                  <a:pt x="935553" y="340242"/>
                  <a:pt x="954568" y="332681"/>
                  <a:pt x="967879" y="319449"/>
                </a:cubicBezTo>
                <a:cubicBezTo>
                  <a:pt x="981190" y="305273"/>
                  <a:pt x="987845" y="285425"/>
                  <a:pt x="987845" y="259907"/>
                </a:cubicBezTo>
                <a:lnTo>
                  <a:pt x="987845" y="212651"/>
                </a:lnTo>
                <a:lnTo>
                  <a:pt x="938405" y="212651"/>
                </a:lnTo>
                <a:lnTo>
                  <a:pt x="938405" y="262742"/>
                </a:lnTo>
                <a:cubicBezTo>
                  <a:pt x="938405" y="282590"/>
                  <a:pt x="929848" y="292986"/>
                  <a:pt x="911784" y="292986"/>
                </a:cubicBezTo>
                <a:cubicBezTo>
                  <a:pt x="894670" y="292986"/>
                  <a:pt x="885162" y="282590"/>
                  <a:pt x="885162" y="262742"/>
                </a:cubicBezTo>
                <a:lnTo>
                  <a:pt x="885162" y="77500"/>
                </a:lnTo>
                <a:cubicBezTo>
                  <a:pt x="885162" y="56707"/>
                  <a:pt x="893719" y="47256"/>
                  <a:pt x="911784" y="47256"/>
                </a:cubicBezTo>
                <a:cubicBezTo>
                  <a:pt x="928897" y="47256"/>
                  <a:pt x="938405" y="57652"/>
                  <a:pt x="938405" y="77500"/>
                </a:cubicBezTo>
                <a:lnTo>
                  <a:pt x="938405" y="115304"/>
                </a:lnTo>
                <a:lnTo>
                  <a:pt x="987845" y="115304"/>
                </a:lnTo>
                <a:lnTo>
                  <a:pt x="987845" y="81280"/>
                </a:lnTo>
                <a:cubicBezTo>
                  <a:pt x="987845" y="55762"/>
                  <a:pt x="981190" y="35914"/>
                  <a:pt x="967879" y="21738"/>
                </a:cubicBezTo>
                <a:cubicBezTo>
                  <a:pt x="954568" y="7561"/>
                  <a:pt x="935553" y="945"/>
                  <a:pt x="910833" y="945"/>
                </a:cubicBezTo>
                <a:cubicBezTo>
                  <a:pt x="886113" y="945"/>
                  <a:pt x="867098" y="8506"/>
                  <a:pt x="853787" y="21738"/>
                </a:cubicBezTo>
                <a:cubicBezTo>
                  <a:pt x="840476" y="35914"/>
                  <a:pt x="833821" y="55762"/>
                  <a:pt x="833821" y="81280"/>
                </a:cubicBezTo>
                <a:lnTo>
                  <a:pt x="833821" y="258962"/>
                </a:lnTo>
                <a:cubicBezTo>
                  <a:pt x="833821" y="284480"/>
                  <a:pt x="840476" y="304327"/>
                  <a:pt x="853787" y="318504"/>
                </a:cubicBezTo>
                <a:cubicBezTo>
                  <a:pt x="867098" y="332681"/>
                  <a:pt x="886113" y="340242"/>
                  <a:pt x="910833" y="340242"/>
                </a:cubicBezTo>
                <a:close/>
                <a:moveTo>
                  <a:pt x="1479391" y="477284"/>
                </a:moveTo>
                <a:lnTo>
                  <a:pt x="1427098" y="477284"/>
                </a:lnTo>
                <a:lnTo>
                  <a:pt x="1427098" y="808074"/>
                </a:lnTo>
                <a:lnTo>
                  <a:pt x="1565910" y="808074"/>
                </a:lnTo>
                <a:lnTo>
                  <a:pt x="1565910" y="760819"/>
                </a:lnTo>
                <a:lnTo>
                  <a:pt x="1479391" y="760819"/>
                </a:lnTo>
                <a:lnTo>
                  <a:pt x="1479391" y="477284"/>
                </a:lnTo>
                <a:close/>
                <a:moveTo>
                  <a:pt x="706418" y="318504"/>
                </a:moveTo>
                <a:cubicBezTo>
                  <a:pt x="705468" y="312833"/>
                  <a:pt x="705468" y="305273"/>
                  <a:pt x="705468" y="295821"/>
                </a:cubicBezTo>
                <a:lnTo>
                  <a:pt x="705468" y="237224"/>
                </a:lnTo>
                <a:cubicBezTo>
                  <a:pt x="705468" y="217377"/>
                  <a:pt x="702615" y="202255"/>
                  <a:pt x="697862" y="190914"/>
                </a:cubicBezTo>
                <a:cubicBezTo>
                  <a:pt x="692157" y="179572"/>
                  <a:pt x="683600" y="171066"/>
                  <a:pt x="671240" y="167286"/>
                </a:cubicBezTo>
                <a:lnTo>
                  <a:pt x="671240" y="166340"/>
                </a:lnTo>
                <a:cubicBezTo>
                  <a:pt x="694059" y="156889"/>
                  <a:pt x="705468" y="135152"/>
                  <a:pt x="705468" y="101127"/>
                </a:cubicBezTo>
                <a:lnTo>
                  <a:pt x="705468" y="80335"/>
                </a:lnTo>
                <a:cubicBezTo>
                  <a:pt x="705468" y="54817"/>
                  <a:pt x="699763" y="34969"/>
                  <a:pt x="686452" y="22683"/>
                </a:cubicBezTo>
                <a:cubicBezTo>
                  <a:pt x="674092" y="10396"/>
                  <a:pt x="654126" y="3780"/>
                  <a:pt x="627505" y="3780"/>
                </a:cubicBezTo>
                <a:lnTo>
                  <a:pt x="549542" y="3780"/>
                </a:lnTo>
                <a:lnTo>
                  <a:pt x="549542" y="334571"/>
                </a:lnTo>
                <a:lnTo>
                  <a:pt x="601834" y="334571"/>
                </a:lnTo>
                <a:lnTo>
                  <a:pt x="601834" y="192804"/>
                </a:lnTo>
                <a:lnTo>
                  <a:pt x="619899" y="192804"/>
                </a:lnTo>
                <a:cubicBezTo>
                  <a:pt x="632259" y="192804"/>
                  <a:pt x="640816" y="195639"/>
                  <a:pt x="645569" y="202255"/>
                </a:cubicBezTo>
                <a:cubicBezTo>
                  <a:pt x="650323" y="207926"/>
                  <a:pt x="653176" y="219267"/>
                  <a:pt x="653176" y="233444"/>
                </a:cubicBezTo>
                <a:lnTo>
                  <a:pt x="653176" y="293931"/>
                </a:lnTo>
                <a:cubicBezTo>
                  <a:pt x="653176" y="306218"/>
                  <a:pt x="653176" y="314724"/>
                  <a:pt x="654126" y="319449"/>
                </a:cubicBezTo>
                <a:cubicBezTo>
                  <a:pt x="655077" y="324175"/>
                  <a:pt x="656028" y="328900"/>
                  <a:pt x="657929" y="334571"/>
                </a:cubicBezTo>
                <a:lnTo>
                  <a:pt x="711172" y="334571"/>
                </a:lnTo>
                <a:cubicBezTo>
                  <a:pt x="709271" y="329846"/>
                  <a:pt x="707369" y="324175"/>
                  <a:pt x="706418" y="318504"/>
                </a:cubicBezTo>
                <a:close/>
                <a:moveTo>
                  <a:pt x="653176" y="111524"/>
                </a:moveTo>
                <a:cubicBezTo>
                  <a:pt x="653176" y="123810"/>
                  <a:pt x="650323" y="133261"/>
                  <a:pt x="645569" y="138932"/>
                </a:cubicBezTo>
                <a:cubicBezTo>
                  <a:pt x="640816" y="144603"/>
                  <a:pt x="632259" y="146493"/>
                  <a:pt x="621800" y="146493"/>
                </a:cubicBezTo>
                <a:lnTo>
                  <a:pt x="602785" y="146493"/>
                </a:lnTo>
                <a:lnTo>
                  <a:pt x="602785" y="51981"/>
                </a:lnTo>
                <a:lnTo>
                  <a:pt x="626554" y="51981"/>
                </a:lnTo>
                <a:cubicBezTo>
                  <a:pt x="636062" y="51981"/>
                  <a:pt x="642717" y="54817"/>
                  <a:pt x="646520" y="59542"/>
                </a:cubicBezTo>
                <a:cubicBezTo>
                  <a:pt x="651274" y="65213"/>
                  <a:pt x="653176" y="73719"/>
                  <a:pt x="653176" y="86006"/>
                </a:cubicBezTo>
                <a:lnTo>
                  <a:pt x="653176" y="111524"/>
                </a:lnTo>
                <a:close/>
                <a:moveTo>
                  <a:pt x="735892" y="477284"/>
                </a:moveTo>
                <a:lnTo>
                  <a:pt x="658880" y="477284"/>
                </a:lnTo>
                <a:lnTo>
                  <a:pt x="658880" y="808074"/>
                </a:lnTo>
                <a:lnTo>
                  <a:pt x="711172" y="808074"/>
                </a:lnTo>
                <a:lnTo>
                  <a:pt x="711172" y="672923"/>
                </a:lnTo>
                <a:lnTo>
                  <a:pt x="735892" y="672923"/>
                </a:lnTo>
                <a:cubicBezTo>
                  <a:pt x="761563" y="672923"/>
                  <a:pt x="781529" y="666307"/>
                  <a:pt x="793889" y="652130"/>
                </a:cubicBezTo>
                <a:cubicBezTo>
                  <a:pt x="807200" y="637954"/>
                  <a:pt x="813855" y="618106"/>
                  <a:pt x="813855" y="590698"/>
                </a:cubicBezTo>
                <a:lnTo>
                  <a:pt x="813855" y="558564"/>
                </a:lnTo>
                <a:cubicBezTo>
                  <a:pt x="813855" y="532100"/>
                  <a:pt x="807200" y="511308"/>
                  <a:pt x="793889" y="497131"/>
                </a:cubicBezTo>
                <a:cubicBezTo>
                  <a:pt x="781529" y="483900"/>
                  <a:pt x="762514" y="477284"/>
                  <a:pt x="735892" y="477284"/>
                </a:cubicBezTo>
                <a:close/>
                <a:moveTo>
                  <a:pt x="761563" y="595423"/>
                </a:moveTo>
                <a:cubicBezTo>
                  <a:pt x="761563" y="606765"/>
                  <a:pt x="759661" y="614326"/>
                  <a:pt x="754907" y="619051"/>
                </a:cubicBezTo>
                <a:cubicBezTo>
                  <a:pt x="751104" y="623777"/>
                  <a:pt x="744449" y="626612"/>
                  <a:pt x="735892" y="626612"/>
                </a:cubicBezTo>
                <a:lnTo>
                  <a:pt x="711172" y="626612"/>
                </a:lnTo>
                <a:lnTo>
                  <a:pt x="711172" y="524540"/>
                </a:lnTo>
                <a:lnTo>
                  <a:pt x="735892" y="524540"/>
                </a:lnTo>
                <a:cubicBezTo>
                  <a:pt x="744449" y="524540"/>
                  <a:pt x="751104" y="526430"/>
                  <a:pt x="754907" y="532100"/>
                </a:cubicBezTo>
                <a:cubicBezTo>
                  <a:pt x="759661" y="536826"/>
                  <a:pt x="761563" y="544387"/>
                  <a:pt x="761563" y="555728"/>
                </a:cubicBezTo>
                <a:lnTo>
                  <a:pt x="761563" y="595423"/>
                </a:lnTo>
                <a:close/>
              </a:path>
            </a:pathLst>
          </a:custGeom>
          <a:solidFill>
            <a:srgbClr val="292D61"/>
          </a:solidFill>
          <a:ln w="947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2" name="Espace réservé pour une image  31">
            <a:extLst>
              <a:ext uri="{FF2B5EF4-FFF2-40B4-BE49-F238E27FC236}">
                <a16:creationId xmlns:a16="http://schemas.microsoft.com/office/drawing/2014/main" id="{125A8FD1-2160-3F4A-8032-16AC502047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64678" y="1"/>
            <a:ext cx="5606060" cy="5741314"/>
          </a:xfrm>
          <a:custGeom>
            <a:avLst/>
            <a:gdLst>
              <a:gd name="connsiteX0" fmla="*/ 0 w 5606060"/>
              <a:gd name="connsiteY0" fmla="*/ 0 h 5741314"/>
              <a:gd name="connsiteX1" fmla="*/ 5606060 w 5606060"/>
              <a:gd name="connsiteY1" fmla="*/ 0 h 5741314"/>
              <a:gd name="connsiteX2" fmla="*/ 5606060 w 5606060"/>
              <a:gd name="connsiteY2" fmla="*/ 5741314 h 5741314"/>
              <a:gd name="connsiteX3" fmla="*/ 225112 w 5606060"/>
              <a:gd name="connsiteY3" fmla="*/ 5741314 h 5741314"/>
              <a:gd name="connsiteX4" fmla="*/ 225112 w 5606060"/>
              <a:gd name="connsiteY4" fmla="*/ 5710562 h 5741314"/>
              <a:gd name="connsiteX5" fmla="*/ 31050 w 5606060"/>
              <a:gd name="connsiteY5" fmla="*/ 5710562 h 5741314"/>
              <a:gd name="connsiteX6" fmla="*/ 31050 w 5606060"/>
              <a:gd name="connsiteY6" fmla="*/ 5517097 h 5741314"/>
              <a:gd name="connsiteX7" fmla="*/ 0 w 5606060"/>
              <a:gd name="connsiteY7" fmla="*/ 5517097 h 574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6060" h="5741314">
                <a:moveTo>
                  <a:pt x="0" y="0"/>
                </a:moveTo>
                <a:lnTo>
                  <a:pt x="5606060" y="0"/>
                </a:lnTo>
                <a:lnTo>
                  <a:pt x="5606060" y="5741314"/>
                </a:lnTo>
                <a:lnTo>
                  <a:pt x="225112" y="5741314"/>
                </a:lnTo>
                <a:lnTo>
                  <a:pt x="225112" y="5710562"/>
                </a:lnTo>
                <a:lnTo>
                  <a:pt x="31050" y="5710562"/>
                </a:lnTo>
                <a:lnTo>
                  <a:pt x="31050" y="5517097"/>
                </a:lnTo>
                <a:lnTo>
                  <a:pt x="0" y="55170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FR" dirty="0"/>
          </a:p>
        </p:txBody>
      </p:sp>
      <p:sp>
        <p:nvSpPr>
          <p:cNvPr id="33" name="Graphique 22">
            <a:extLst>
              <a:ext uri="{FF2B5EF4-FFF2-40B4-BE49-F238E27FC236}">
                <a16:creationId xmlns:a16="http://schemas.microsoft.com/office/drawing/2014/main" id="{3E519C38-0AD7-5647-BD1E-1043E8F52E94}"/>
              </a:ext>
            </a:extLst>
          </p:cNvPr>
          <p:cNvSpPr/>
          <p:nvPr userDrawn="1"/>
        </p:nvSpPr>
        <p:spPr>
          <a:xfrm>
            <a:off x="1339567" y="5517098"/>
            <a:ext cx="450223" cy="448432"/>
          </a:xfrm>
          <a:custGeom>
            <a:avLst/>
            <a:gdLst>
              <a:gd name="connsiteX0" fmla="*/ 406806 w 714993"/>
              <a:gd name="connsiteY0" fmla="*/ 307238 h 712148"/>
              <a:gd name="connsiteX1" fmla="*/ 406806 w 714993"/>
              <a:gd name="connsiteY1" fmla="*/ 0 h 712148"/>
              <a:gd name="connsiteX2" fmla="*/ 310083 w 714993"/>
              <a:gd name="connsiteY2" fmla="*/ 0 h 712148"/>
              <a:gd name="connsiteX3" fmla="*/ 310083 w 714993"/>
              <a:gd name="connsiteY3" fmla="*/ 307238 h 712148"/>
              <a:gd name="connsiteX4" fmla="*/ 0 w 714993"/>
              <a:gd name="connsiteY4" fmla="*/ 307238 h 712148"/>
              <a:gd name="connsiteX5" fmla="*/ 0 w 714993"/>
              <a:gd name="connsiteY5" fmla="*/ 403962 h 712148"/>
              <a:gd name="connsiteX6" fmla="*/ 307238 w 714993"/>
              <a:gd name="connsiteY6" fmla="*/ 403962 h 712148"/>
              <a:gd name="connsiteX7" fmla="*/ 307238 w 714993"/>
              <a:gd name="connsiteY7" fmla="*/ 712148 h 712148"/>
              <a:gd name="connsiteX8" fmla="*/ 404910 w 714993"/>
              <a:gd name="connsiteY8" fmla="*/ 712148 h 712148"/>
              <a:gd name="connsiteX9" fmla="*/ 404910 w 714993"/>
              <a:gd name="connsiteY9" fmla="*/ 404910 h 712148"/>
              <a:gd name="connsiteX10" fmla="*/ 714993 w 714993"/>
              <a:gd name="connsiteY10" fmla="*/ 404910 h 712148"/>
              <a:gd name="connsiteX11" fmla="*/ 714993 w 714993"/>
              <a:gd name="connsiteY11" fmla="*/ 307238 h 71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4993" h="712148">
                <a:moveTo>
                  <a:pt x="406806" y="307238"/>
                </a:moveTo>
                <a:lnTo>
                  <a:pt x="406806" y="0"/>
                </a:lnTo>
                <a:lnTo>
                  <a:pt x="310083" y="0"/>
                </a:lnTo>
                <a:lnTo>
                  <a:pt x="310083" y="307238"/>
                </a:lnTo>
                <a:lnTo>
                  <a:pt x="0" y="307238"/>
                </a:lnTo>
                <a:lnTo>
                  <a:pt x="0" y="403962"/>
                </a:lnTo>
                <a:lnTo>
                  <a:pt x="307238" y="403962"/>
                </a:lnTo>
                <a:lnTo>
                  <a:pt x="307238" y="712148"/>
                </a:lnTo>
                <a:lnTo>
                  <a:pt x="404910" y="712148"/>
                </a:lnTo>
                <a:lnTo>
                  <a:pt x="404910" y="404910"/>
                </a:lnTo>
                <a:lnTo>
                  <a:pt x="714993" y="404910"/>
                </a:lnTo>
                <a:lnTo>
                  <a:pt x="714993" y="307238"/>
                </a:lnTo>
                <a:close/>
              </a:path>
            </a:pathLst>
          </a:custGeom>
          <a:solidFill>
            <a:srgbClr val="E0BC8F"/>
          </a:solidFill>
          <a:ln w="9398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CE1021-F297-B64C-8CC5-DE61F3D72EFD}"/>
              </a:ext>
            </a:extLst>
          </p:cNvPr>
          <p:cNvSpPr/>
          <p:nvPr userDrawn="1"/>
        </p:nvSpPr>
        <p:spPr>
          <a:xfrm>
            <a:off x="11704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tx2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tx2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697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(blu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5FB189A-5074-5649-8930-E511148F72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E2D9EA7-93F9-C646-9A92-864440E643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lIns="1620000" tIns="0" rIns="1620000" bIns="0" anchor="ctr"/>
          <a:lstStyle>
            <a:lvl1pPr marL="6350" indent="0"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" indent="0"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350" indent="0"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350" indent="0"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350" indent="0"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70FFC90-8A60-184F-B208-30482FD02E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80000" y="1080000"/>
            <a:ext cx="487681" cy="487681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FAC3AFD5-BB70-4F4B-8F5B-C556FBDDF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624319" y="5290319"/>
            <a:ext cx="487681" cy="48768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100C3EC-4456-1E48-9861-4A57300CA9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CD53233-93CA-C64E-9B9A-6289B270C534}"/>
              </a:ext>
            </a:extLst>
          </p:cNvPr>
          <p:cNvSpPr/>
          <p:nvPr userDrawn="1"/>
        </p:nvSpPr>
        <p:spPr>
          <a:xfrm>
            <a:off x="11704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61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(sand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5FB189A-5074-5649-8930-E511148F72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E2D9EA7-93F9-C646-9A92-864440E643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7681" y="1532329"/>
            <a:ext cx="9056638" cy="3793342"/>
          </a:xfrm>
          <a:prstGeom prst="rect">
            <a:avLst/>
          </a:prstGeom>
          <a:solidFill>
            <a:schemeClr val="bg2"/>
          </a:solidFill>
        </p:spPr>
        <p:txBody>
          <a:bodyPr wrap="square" lIns="270000" tIns="270000" rIns="270000" bIns="270000" anchor="ctr">
            <a:spAutoFit/>
          </a:bodyPr>
          <a:lstStyle>
            <a:lvl1pPr marL="6350" indent="0"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" indent="0"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350" indent="0"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350" indent="0"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350" indent="0"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70FFC90-8A60-184F-B208-30482FD02E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80000" y="1080000"/>
            <a:ext cx="487681" cy="487681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FAC3AFD5-BB70-4F4B-8F5B-C556FBDDF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624319" y="5290319"/>
            <a:ext cx="487681" cy="48768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F007B09-20A5-AB4B-91F9-56F92090C1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3F3845-E7B9-964A-9E07-02E24EE00909}"/>
              </a:ext>
            </a:extLst>
          </p:cNvPr>
          <p:cNvSpPr/>
          <p:nvPr userDrawn="1"/>
        </p:nvSpPr>
        <p:spPr>
          <a:xfrm>
            <a:off x="11704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957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(whit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5FB189A-5074-5649-8930-E511148F72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E2D9EA7-93F9-C646-9A92-864440E643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7681" y="1532329"/>
            <a:ext cx="9056638" cy="3793342"/>
          </a:xfrm>
          <a:prstGeom prst="rect">
            <a:avLst/>
          </a:prstGeom>
          <a:solidFill>
            <a:schemeClr val="bg1"/>
          </a:solidFill>
        </p:spPr>
        <p:txBody>
          <a:bodyPr wrap="square" lIns="270000" tIns="270000" rIns="270000" bIns="270000" anchor="ctr">
            <a:spAutoFit/>
          </a:bodyPr>
          <a:lstStyle>
            <a:lvl1pPr marL="6350" indent="0"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" indent="0"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350" indent="0"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350" indent="0"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350" indent="0"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70FFC90-8A60-184F-B208-30482FD02E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80000" y="1080000"/>
            <a:ext cx="487681" cy="487681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FAC3AFD5-BB70-4F4B-8F5B-C556FBDDF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624319" y="5290319"/>
            <a:ext cx="487681" cy="48768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7468E8C-3598-374B-9CB8-A2098E92FB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110F237-D1AF-1F48-9892-675B3B0FE036}"/>
              </a:ext>
            </a:extLst>
          </p:cNvPr>
          <p:cNvSpPr/>
          <p:nvPr userDrawn="1"/>
        </p:nvSpPr>
        <p:spPr>
          <a:xfrm>
            <a:off x="11704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397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w/ taglin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743C153-C2F8-5E4A-8C60-84FE36114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73491" y="5803641"/>
            <a:ext cx="1139192" cy="754224"/>
          </a:xfrm>
          <a:prstGeom prst="rect">
            <a:avLst/>
          </a:prstGeom>
        </p:spPr>
      </p:pic>
      <p:sp>
        <p:nvSpPr>
          <p:cNvPr id="13" name="Espace réservé pour une image  11">
            <a:extLst>
              <a:ext uri="{FF2B5EF4-FFF2-40B4-BE49-F238E27FC236}">
                <a16:creationId xmlns:a16="http://schemas.microsoft.com/office/drawing/2014/main" id="{2F5D05B1-2799-F240-8BDB-AA905BEF08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56787" y="0"/>
            <a:ext cx="9935214" cy="5248457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CFFD37AD-FE4B-7E48-B98C-A7DBD9A2FA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2335" y="3882530"/>
            <a:ext cx="4543782" cy="1835370"/>
          </a:xfrm>
          <a:prstGeom prst="rect">
            <a:avLst/>
          </a:prstGeom>
          <a:solidFill>
            <a:schemeClr val="tx2"/>
          </a:solidFill>
        </p:spPr>
        <p:txBody>
          <a:bodyPr wrap="none" lIns="360000" tIns="270000" rIns="360000" bIns="270000" anchor="b">
            <a:spAutoFit/>
          </a:bodyPr>
          <a:lstStyle>
            <a:lvl1pPr marL="0" indent="0">
              <a:lnSpc>
                <a:spcPct val="80000"/>
              </a:lnSpc>
              <a:spcBef>
                <a:spcPts val="1800"/>
              </a:spcBef>
              <a:spcAft>
                <a:spcPts val="100"/>
              </a:spcAft>
              <a:buNone/>
              <a:tabLst/>
              <a:defRPr sz="4000" b="1" i="0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tabLst/>
              <a:defRPr sz="2200" b="1" i="0">
                <a:solidFill>
                  <a:schemeClr val="bg1"/>
                </a:solidFill>
                <a:latin typeface="Franklin Gothic Demi" panose="020B0603020102020204" pitchFamily="34" charset="0"/>
                <a:cs typeface="Arial" panose="020B0604020202020204" pitchFamily="34" charset="0"/>
              </a:defRPr>
            </a:lvl2pPr>
            <a:lvl3pPr marL="0" indent="0">
              <a:spcBef>
                <a:spcPts val="1800"/>
              </a:spcBef>
              <a:buNone/>
              <a:tabLst/>
              <a:defRPr sz="18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3pPr>
            <a:lvl4pPr marL="6350" indent="0">
              <a:buNone/>
              <a:tabLst/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350" indent="0">
              <a:buNone/>
              <a:tabLst/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  <a:p>
            <a:pPr lvl="1"/>
            <a:r>
              <a:rPr lang="fr-FR" dirty="0"/>
              <a:t>NAME SURNAME</a:t>
            </a:r>
          </a:p>
          <a:p>
            <a:pPr lvl="2"/>
            <a:r>
              <a:rPr lang="fr-FR" dirty="0"/>
              <a:t>DD </a:t>
            </a:r>
            <a:r>
              <a:rPr lang="fr-FR" dirty="0" err="1"/>
              <a:t>month</a:t>
            </a:r>
            <a:r>
              <a:rPr lang="fr-FR" dirty="0"/>
              <a:t> YY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2EF42A-705C-764E-83B8-93B7167DC4BA}"/>
              </a:ext>
            </a:extLst>
          </p:cNvPr>
          <p:cNvSpPr/>
          <p:nvPr userDrawn="1"/>
        </p:nvSpPr>
        <p:spPr>
          <a:xfrm>
            <a:off x="-3621592" y="277000"/>
            <a:ext cx="3400492" cy="1514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lvl="0" algn="ctr">
              <a:defRPr/>
            </a:pPr>
            <a:endParaRPr lang="en-US" sz="1800" b="1" i="0" spc="-1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F4728AD9-9288-3D4B-BAE9-EBD082A2FF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69" t="14375" r="11641" b="15875"/>
          <a:stretch/>
        </p:blipFill>
        <p:spPr>
          <a:xfrm>
            <a:off x="-3099742" y="425385"/>
            <a:ext cx="2356792" cy="1217676"/>
          </a:xfrm>
          <a:prstGeom prst="rect">
            <a:avLst/>
          </a:prstGeom>
        </p:spPr>
      </p:pic>
      <p:sp>
        <p:nvSpPr>
          <p:cNvPr id="32" name="Graphique 22">
            <a:extLst>
              <a:ext uri="{FF2B5EF4-FFF2-40B4-BE49-F238E27FC236}">
                <a16:creationId xmlns:a16="http://schemas.microsoft.com/office/drawing/2014/main" id="{B8F9AFDC-C5FB-1C45-9707-DC130C8ED4AC}"/>
              </a:ext>
            </a:extLst>
          </p:cNvPr>
          <p:cNvSpPr/>
          <p:nvPr userDrawn="1"/>
        </p:nvSpPr>
        <p:spPr>
          <a:xfrm>
            <a:off x="1444407" y="5362300"/>
            <a:ext cx="714993" cy="712148"/>
          </a:xfrm>
          <a:custGeom>
            <a:avLst/>
            <a:gdLst>
              <a:gd name="connsiteX0" fmla="*/ 406806 w 714993"/>
              <a:gd name="connsiteY0" fmla="*/ 307238 h 712148"/>
              <a:gd name="connsiteX1" fmla="*/ 406806 w 714993"/>
              <a:gd name="connsiteY1" fmla="*/ 0 h 712148"/>
              <a:gd name="connsiteX2" fmla="*/ 310083 w 714993"/>
              <a:gd name="connsiteY2" fmla="*/ 0 h 712148"/>
              <a:gd name="connsiteX3" fmla="*/ 310083 w 714993"/>
              <a:gd name="connsiteY3" fmla="*/ 307238 h 712148"/>
              <a:gd name="connsiteX4" fmla="*/ 0 w 714993"/>
              <a:gd name="connsiteY4" fmla="*/ 307238 h 712148"/>
              <a:gd name="connsiteX5" fmla="*/ 0 w 714993"/>
              <a:gd name="connsiteY5" fmla="*/ 403962 h 712148"/>
              <a:gd name="connsiteX6" fmla="*/ 307238 w 714993"/>
              <a:gd name="connsiteY6" fmla="*/ 403962 h 712148"/>
              <a:gd name="connsiteX7" fmla="*/ 307238 w 714993"/>
              <a:gd name="connsiteY7" fmla="*/ 712148 h 712148"/>
              <a:gd name="connsiteX8" fmla="*/ 404910 w 714993"/>
              <a:gd name="connsiteY8" fmla="*/ 712148 h 712148"/>
              <a:gd name="connsiteX9" fmla="*/ 404910 w 714993"/>
              <a:gd name="connsiteY9" fmla="*/ 404910 h 712148"/>
              <a:gd name="connsiteX10" fmla="*/ 714993 w 714993"/>
              <a:gd name="connsiteY10" fmla="*/ 404910 h 712148"/>
              <a:gd name="connsiteX11" fmla="*/ 714993 w 714993"/>
              <a:gd name="connsiteY11" fmla="*/ 307238 h 71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4993" h="712148">
                <a:moveTo>
                  <a:pt x="406806" y="307238"/>
                </a:moveTo>
                <a:lnTo>
                  <a:pt x="406806" y="0"/>
                </a:lnTo>
                <a:lnTo>
                  <a:pt x="310083" y="0"/>
                </a:lnTo>
                <a:lnTo>
                  <a:pt x="310083" y="307238"/>
                </a:lnTo>
                <a:lnTo>
                  <a:pt x="0" y="307238"/>
                </a:lnTo>
                <a:lnTo>
                  <a:pt x="0" y="403962"/>
                </a:lnTo>
                <a:lnTo>
                  <a:pt x="307238" y="403962"/>
                </a:lnTo>
                <a:lnTo>
                  <a:pt x="307238" y="712148"/>
                </a:lnTo>
                <a:lnTo>
                  <a:pt x="404910" y="712148"/>
                </a:lnTo>
                <a:lnTo>
                  <a:pt x="404910" y="404910"/>
                </a:lnTo>
                <a:lnTo>
                  <a:pt x="714993" y="404910"/>
                </a:lnTo>
                <a:lnTo>
                  <a:pt x="714993" y="307238"/>
                </a:lnTo>
                <a:close/>
              </a:path>
            </a:pathLst>
          </a:custGeom>
          <a:solidFill>
            <a:srgbClr val="E0BC8F"/>
          </a:solidFill>
          <a:ln w="9398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50E91859-6B3F-E043-B100-C617EF56F7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779" y="5957968"/>
            <a:ext cx="1014108" cy="47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36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graph &amp; comment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9134FE-45B9-094B-B486-BD0D142033B4}"/>
              </a:ext>
            </a:extLst>
          </p:cNvPr>
          <p:cNvSpPr/>
          <p:nvPr userDrawn="1"/>
        </p:nvSpPr>
        <p:spPr>
          <a:xfrm rot="5400000">
            <a:off x="5852160" y="518160"/>
            <a:ext cx="487680" cy="1219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819E9C-B529-E547-8A27-A62B474508BC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E22E8D69-1C3E-B743-BA6B-9E63EB1F6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BA11E1A4-9032-7045-8585-4629FDFD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370256"/>
            <a:ext cx="10728960" cy="6093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09894A9-3EDD-8A44-A22E-C5B0530B4A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360" y="991738"/>
            <a:ext cx="10728960" cy="6232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763" indent="0">
              <a:buFontTx/>
              <a:buNone/>
              <a:tabLst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 style du texte de chapeau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EEB2FF-84DD-F842-9165-9D95A8C57C65}"/>
              </a:ext>
            </a:extLst>
          </p:cNvPr>
          <p:cNvSpPr/>
          <p:nvPr userDrawn="1"/>
        </p:nvSpPr>
        <p:spPr>
          <a:xfrm>
            <a:off x="975360" y="1836422"/>
            <a:ext cx="5242080" cy="404621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360000" bIns="360000" rtlCol="0" anchor="t">
            <a:noAutofit/>
          </a:bodyPr>
          <a:lstStyle/>
          <a:p>
            <a:pPr>
              <a:spcBef>
                <a:spcPts val="1200"/>
              </a:spcBef>
              <a:defRPr/>
            </a:pPr>
            <a:endParaRPr 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0B17C5D6-581C-AA45-B4E6-A74803FBF5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562" y="1591856"/>
            <a:ext cx="489130" cy="489130"/>
          </a:xfrm>
          <a:prstGeom prst="rect">
            <a:avLst/>
          </a:prstGeom>
        </p:spPr>
      </p:pic>
      <p:sp>
        <p:nvSpPr>
          <p:cNvPr id="18" name="Espace réservé du graphique 2">
            <a:extLst>
              <a:ext uri="{FF2B5EF4-FFF2-40B4-BE49-F238E27FC236}">
                <a16:creationId xmlns:a16="http://schemas.microsoft.com/office/drawing/2014/main" id="{EBA76205-66AB-274C-8AD1-D9211198C11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118004" y="1924217"/>
            <a:ext cx="4956794" cy="381077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0" name="Espace réservé du texte 16">
            <a:extLst>
              <a:ext uri="{FF2B5EF4-FFF2-40B4-BE49-F238E27FC236}">
                <a16:creationId xmlns:a16="http://schemas.microsoft.com/office/drawing/2014/main" id="{58817F78-1EDF-964E-831D-4AACBF1C8C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62239" y="1836421"/>
            <a:ext cx="5242080" cy="3898568"/>
          </a:xfrm>
          <a:prstGeom prst="rect">
            <a:avLst/>
          </a:prstGeom>
        </p:spPr>
        <p:txBody>
          <a:bodyPr lIns="0" tIns="0" rIns="0" bIns="0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Espace réservé du texte 16">
            <a:extLst>
              <a:ext uri="{FF2B5EF4-FFF2-40B4-BE49-F238E27FC236}">
                <a16:creationId xmlns:a16="http://schemas.microsoft.com/office/drawing/2014/main" id="{3BAB537C-98AA-B445-8268-D75C186026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2239" y="5771837"/>
            <a:ext cx="5242080" cy="110800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4763" indent="0">
              <a:spcBef>
                <a:spcPts val="1200"/>
              </a:spcBef>
              <a:buNone/>
              <a:tabLst/>
              <a:defRPr sz="8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8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DF02CB7-4AD9-FA4A-AA7C-2BDAE043FE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BD13E40-69AB-B549-B4E8-5E407DB1AC7D}"/>
              </a:ext>
            </a:extLst>
          </p:cNvPr>
          <p:cNvSpPr/>
          <p:nvPr userDrawn="1"/>
        </p:nvSpPr>
        <p:spPr>
          <a:xfrm>
            <a:off x="11704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665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&amp;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9134FE-45B9-094B-B486-BD0D142033B4}"/>
              </a:ext>
            </a:extLst>
          </p:cNvPr>
          <p:cNvSpPr/>
          <p:nvPr userDrawn="1"/>
        </p:nvSpPr>
        <p:spPr>
          <a:xfrm rot="5400000">
            <a:off x="5852160" y="518160"/>
            <a:ext cx="487680" cy="1219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819E9C-B529-E547-8A27-A62B474508BC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E22E8D69-1C3E-B743-BA6B-9E63EB1F6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BA11E1A4-9032-7045-8585-4629FDFD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370256"/>
            <a:ext cx="10728960" cy="6093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09894A9-3EDD-8A44-A22E-C5B0530B4A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360" y="991738"/>
            <a:ext cx="10728960" cy="6232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763" indent="0">
              <a:buFontTx/>
              <a:buNone/>
              <a:tabLst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 style du texte de chapeau</a:t>
            </a: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9D061E58-67D6-3745-8064-C5F79DF7BC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5438" y="1528926"/>
            <a:ext cx="5486878" cy="4046217"/>
          </a:xfrm>
          <a:custGeom>
            <a:avLst/>
            <a:gdLst>
              <a:gd name="connsiteX0" fmla="*/ 0 w 5486878"/>
              <a:gd name="connsiteY0" fmla="*/ 0 h 4046217"/>
              <a:gd name="connsiteX1" fmla="*/ 5486878 w 5486878"/>
              <a:gd name="connsiteY1" fmla="*/ 0 h 4046217"/>
              <a:gd name="connsiteX2" fmla="*/ 5486878 w 5486878"/>
              <a:gd name="connsiteY2" fmla="*/ 4046217 h 4046217"/>
              <a:gd name="connsiteX3" fmla="*/ 244797 w 5486878"/>
              <a:gd name="connsiteY3" fmla="*/ 4046217 h 4046217"/>
              <a:gd name="connsiteX4" fmla="*/ 244797 w 5486878"/>
              <a:gd name="connsiteY4" fmla="*/ 307496 h 4046217"/>
              <a:gd name="connsiteX5" fmla="*/ 0 w 5486878"/>
              <a:gd name="connsiteY5" fmla="*/ 307496 h 404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878" h="4046217">
                <a:moveTo>
                  <a:pt x="0" y="0"/>
                </a:moveTo>
                <a:lnTo>
                  <a:pt x="5486878" y="0"/>
                </a:lnTo>
                <a:lnTo>
                  <a:pt x="5486878" y="4046217"/>
                </a:lnTo>
                <a:lnTo>
                  <a:pt x="244797" y="4046217"/>
                </a:lnTo>
                <a:lnTo>
                  <a:pt x="244797" y="307496"/>
                </a:lnTo>
                <a:lnTo>
                  <a:pt x="0" y="3074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5D6687CA-797C-7243-9831-E4D7BEC181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3357" y="1836422"/>
            <a:ext cx="5486878" cy="4046217"/>
          </a:xfrm>
          <a:custGeom>
            <a:avLst/>
            <a:gdLst>
              <a:gd name="connsiteX0" fmla="*/ 0 w 5486878"/>
              <a:gd name="connsiteY0" fmla="*/ 0 h 4046217"/>
              <a:gd name="connsiteX1" fmla="*/ 1 w 5486878"/>
              <a:gd name="connsiteY1" fmla="*/ 0 h 4046217"/>
              <a:gd name="connsiteX2" fmla="*/ 1 w 5486878"/>
              <a:gd name="connsiteY2" fmla="*/ 147115 h 4046217"/>
              <a:gd name="connsiteX3" fmla="*/ 1 w 5486878"/>
              <a:gd name="connsiteY3" fmla="*/ 609885 h 4046217"/>
              <a:gd name="connsiteX4" fmla="*/ 147116 w 5486878"/>
              <a:gd name="connsiteY4" fmla="*/ 609885 h 4046217"/>
              <a:gd name="connsiteX5" fmla="*/ 147116 w 5486878"/>
              <a:gd name="connsiteY5" fmla="*/ 147115 h 4046217"/>
              <a:gd name="connsiteX6" fmla="*/ 609886 w 5486878"/>
              <a:gd name="connsiteY6" fmla="*/ 147115 h 4046217"/>
              <a:gd name="connsiteX7" fmla="*/ 609886 w 5486878"/>
              <a:gd name="connsiteY7" fmla="*/ 0 h 4046217"/>
              <a:gd name="connsiteX8" fmla="*/ 5486878 w 5486878"/>
              <a:gd name="connsiteY8" fmla="*/ 0 h 4046217"/>
              <a:gd name="connsiteX9" fmla="*/ 5486878 w 5486878"/>
              <a:gd name="connsiteY9" fmla="*/ 3436332 h 4046217"/>
              <a:gd name="connsiteX10" fmla="*/ 5339764 w 5486878"/>
              <a:gd name="connsiteY10" fmla="*/ 3436332 h 4046217"/>
              <a:gd name="connsiteX11" fmla="*/ 5339764 w 5486878"/>
              <a:gd name="connsiteY11" fmla="*/ 3899102 h 4046217"/>
              <a:gd name="connsiteX12" fmla="*/ 4876994 w 5486878"/>
              <a:gd name="connsiteY12" fmla="*/ 3899102 h 4046217"/>
              <a:gd name="connsiteX13" fmla="*/ 4876994 w 5486878"/>
              <a:gd name="connsiteY13" fmla="*/ 4046217 h 4046217"/>
              <a:gd name="connsiteX14" fmla="*/ 5339764 w 5486878"/>
              <a:gd name="connsiteY14" fmla="*/ 4046217 h 4046217"/>
              <a:gd name="connsiteX15" fmla="*/ 5486878 w 5486878"/>
              <a:gd name="connsiteY15" fmla="*/ 4046217 h 4046217"/>
              <a:gd name="connsiteX16" fmla="*/ 5486878 w 5486878"/>
              <a:gd name="connsiteY16" fmla="*/ 4046217 h 4046217"/>
              <a:gd name="connsiteX17" fmla="*/ 0 w 5486878"/>
              <a:gd name="connsiteY17" fmla="*/ 4046217 h 404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86878" h="4046217">
                <a:moveTo>
                  <a:pt x="0" y="0"/>
                </a:moveTo>
                <a:lnTo>
                  <a:pt x="1" y="0"/>
                </a:lnTo>
                <a:lnTo>
                  <a:pt x="1" y="147115"/>
                </a:lnTo>
                <a:lnTo>
                  <a:pt x="1" y="609885"/>
                </a:lnTo>
                <a:lnTo>
                  <a:pt x="147116" y="609885"/>
                </a:lnTo>
                <a:lnTo>
                  <a:pt x="147116" y="147115"/>
                </a:lnTo>
                <a:lnTo>
                  <a:pt x="609886" y="147115"/>
                </a:lnTo>
                <a:lnTo>
                  <a:pt x="609886" y="0"/>
                </a:lnTo>
                <a:lnTo>
                  <a:pt x="5486878" y="0"/>
                </a:lnTo>
                <a:lnTo>
                  <a:pt x="5486878" y="3436332"/>
                </a:lnTo>
                <a:lnTo>
                  <a:pt x="5339764" y="3436332"/>
                </a:lnTo>
                <a:lnTo>
                  <a:pt x="5339764" y="3899102"/>
                </a:lnTo>
                <a:lnTo>
                  <a:pt x="4876994" y="3899102"/>
                </a:lnTo>
                <a:lnTo>
                  <a:pt x="4876994" y="4046217"/>
                </a:lnTo>
                <a:lnTo>
                  <a:pt x="5339764" y="4046217"/>
                </a:lnTo>
                <a:lnTo>
                  <a:pt x="5486878" y="4046217"/>
                </a:lnTo>
                <a:lnTo>
                  <a:pt x="5486878" y="4046217"/>
                </a:lnTo>
                <a:lnTo>
                  <a:pt x="0" y="40462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35" name="Forme libre 34">
            <a:extLst>
              <a:ext uri="{FF2B5EF4-FFF2-40B4-BE49-F238E27FC236}">
                <a16:creationId xmlns:a16="http://schemas.microsoft.com/office/drawing/2014/main" id="{CAE06B92-A026-5A42-9A40-35CD756B7AFE}"/>
              </a:ext>
            </a:extLst>
          </p:cNvPr>
          <p:cNvSpPr/>
          <p:nvPr userDrawn="1"/>
        </p:nvSpPr>
        <p:spPr>
          <a:xfrm rot="5400000">
            <a:off x="1693688" y="1116091"/>
            <a:ext cx="4046217" cy="5486878"/>
          </a:xfrm>
          <a:custGeom>
            <a:avLst/>
            <a:gdLst>
              <a:gd name="connsiteX0" fmla="*/ 3436332 w 4046217"/>
              <a:gd name="connsiteY0" fmla="*/ 147115 h 5486878"/>
              <a:gd name="connsiteX1" fmla="*/ 3436332 w 4046217"/>
              <a:gd name="connsiteY1" fmla="*/ 0 h 5486878"/>
              <a:gd name="connsiteX2" fmla="*/ 3899102 w 4046217"/>
              <a:gd name="connsiteY2" fmla="*/ 0 h 5486878"/>
              <a:gd name="connsiteX3" fmla="*/ 4046217 w 4046217"/>
              <a:gd name="connsiteY3" fmla="*/ 0 h 5486878"/>
              <a:gd name="connsiteX4" fmla="*/ 4046217 w 4046217"/>
              <a:gd name="connsiteY4" fmla="*/ 147115 h 5486878"/>
              <a:gd name="connsiteX5" fmla="*/ 4046217 w 4046217"/>
              <a:gd name="connsiteY5" fmla="*/ 609885 h 5486878"/>
              <a:gd name="connsiteX6" fmla="*/ 3899102 w 4046217"/>
              <a:gd name="connsiteY6" fmla="*/ 609885 h 5486878"/>
              <a:gd name="connsiteX7" fmla="*/ 3899102 w 4046217"/>
              <a:gd name="connsiteY7" fmla="*/ 147115 h 5486878"/>
              <a:gd name="connsiteX8" fmla="*/ 0 w 4046217"/>
              <a:gd name="connsiteY8" fmla="*/ 5486878 h 5486878"/>
              <a:gd name="connsiteX9" fmla="*/ 0 w 4046217"/>
              <a:gd name="connsiteY9" fmla="*/ 5339763 h 5486878"/>
              <a:gd name="connsiteX10" fmla="*/ 0 w 4046217"/>
              <a:gd name="connsiteY10" fmla="*/ 4876993 h 5486878"/>
              <a:gd name="connsiteX11" fmla="*/ 147115 w 4046217"/>
              <a:gd name="connsiteY11" fmla="*/ 4876993 h 5486878"/>
              <a:gd name="connsiteX12" fmla="*/ 147115 w 4046217"/>
              <a:gd name="connsiteY12" fmla="*/ 5339763 h 5486878"/>
              <a:gd name="connsiteX13" fmla="*/ 609885 w 4046217"/>
              <a:gd name="connsiteY13" fmla="*/ 5339763 h 5486878"/>
              <a:gd name="connsiteX14" fmla="*/ 609885 w 4046217"/>
              <a:gd name="connsiteY14" fmla="*/ 5486878 h 5486878"/>
              <a:gd name="connsiteX15" fmla="*/ 147115 w 4046217"/>
              <a:gd name="connsiteY15" fmla="*/ 5486878 h 548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6217" h="5486878">
                <a:moveTo>
                  <a:pt x="3436332" y="147115"/>
                </a:moveTo>
                <a:lnTo>
                  <a:pt x="3436332" y="0"/>
                </a:lnTo>
                <a:lnTo>
                  <a:pt x="3899102" y="0"/>
                </a:lnTo>
                <a:lnTo>
                  <a:pt x="4046217" y="0"/>
                </a:lnTo>
                <a:lnTo>
                  <a:pt x="4046217" y="147115"/>
                </a:lnTo>
                <a:lnTo>
                  <a:pt x="4046217" y="609885"/>
                </a:lnTo>
                <a:lnTo>
                  <a:pt x="3899102" y="609885"/>
                </a:lnTo>
                <a:lnTo>
                  <a:pt x="3899102" y="147115"/>
                </a:lnTo>
                <a:close/>
                <a:moveTo>
                  <a:pt x="0" y="5486878"/>
                </a:moveTo>
                <a:lnTo>
                  <a:pt x="0" y="5339763"/>
                </a:lnTo>
                <a:lnTo>
                  <a:pt x="0" y="4876993"/>
                </a:lnTo>
                <a:lnTo>
                  <a:pt x="147115" y="4876993"/>
                </a:lnTo>
                <a:lnTo>
                  <a:pt x="147115" y="5339763"/>
                </a:lnTo>
                <a:lnTo>
                  <a:pt x="609885" y="5339763"/>
                </a:lnTo>
                <a:lnTo>
                  <a:pt x="609885" y="5486878"/>
                </a:lnTo>
                <a:lnTo>
                  <a:pt x="147115" y="5486878"/>
                </a:lnTo>
                <a:close/>
              </a:path>
            </a:pathLst>
          </a:custGeom>
          <a:solidFill>
            <a:srgbClr val="E0BB8E"/>
          </a:solidFill>
          <a:ln w="14177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98C5E7F-91DD-AB4B-A3F5-4D7A817D9E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B896C34-44A6-DB46-B26A-90D892D18A2B}"/>
              </a:ext>
            </a:extLst>
          </p:cNvPr>
          <p:cNvSpPr/>
          <p:nvPr userDrawn="1"/>
        </p:nvSpPr>
        <p:spPr>
          <a:xfrm>
            <a:off x="11704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58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743C153-C2F8-5E4A-8C60-84FE36114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3491" y="5803641"/>
            <a:ext cx="1139193" cy="754224"/>
          </a:xfrm>
          <a:prstGeom prst="rect">
            <a:avLst/>
          </a:prstGeom>
        </p:spPr>
      </p:pic>
      <p:sp>
        <p:nvSpPr>
          <p:cNvPr id="13" name="Espace réservé pour une image  11">
            <a:extLst>
              <a:ext uri="{FF2B5EF4-FFF2-40B4-BE49-F238E27FC236}">
                <a16:creationId xmlns:a16="http://schemas.microsoft.com/office/drawing/2014/main" id="{2F5D05B1-2799-F240-8BDB-AA905BEF08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9158" y="0"/>
            <a:ext cx="10832841" cy="548759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CFFD37AD-FE4B-7E48-B98C-A7DBD9A2FA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707" y="4396104"/>
            <a:ext cx="3291836" cy="1560936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270000" rIns="360000" bIns="27000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tabLst/>
              <a:defRPr sz="1500" b="1" i="0" spc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800" b="1" i="0" spc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800" b="0" i="0" spc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350" indent="0">
              <a:buNone/>
              <a:tabLst/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350" indent="0">
              <a:buNone/>
              <a:tabLst/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CONTACT DETAILS</a:t>
            </a:r>
          </a:p>
          <a:p>
            <a:pPr lvl="1"/>
            <a:r>
              <a:rPr lang="fr-FR" dirty="0"/>
              <a:t>Name </a:t>
            </a:r>
            <a:r>
              <a:rPr lang="fr-FR" dirty="0" err="1"/>
              <a:t>Surname</a:t>
            </a:r>
            <a:r>
              <a:rPr lang="fr-FR" dirty="0"/>
              <a:t> &amp; email</a:t>
            </a:r>
          </a:p>
          <a:p>
            <a:pPr lvl="2"/>
            <a:r>
              <a:rPr lang="fr-FR" dirty="0"/>
              <a:t>Phone &amp; fax </a:t>
            </a:r>
            <a:r>
              <a:rPr lang="fr-FR" dirty="0" err="1"/>
              <a:t>number</a:t>
            </a:r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2EF42A-705C-764E-83B8-93B7167DC4BA}"/>
              </a:ext>
            </a:extLst>
          </p:cNvPr>
          <p:cNvSpPr/>
          <p:nvPr userDrawn="1"/>
        </p:nvSpPr>
        <p:spPr>
          <a:xfrm>
            <a:off x="-3621592" y="277000"/>
            <a:ext cx="3400492" cy="1514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lvl="0" algn="ctr">
              <a:defRPr/>
            </a:pPr>
            <a:endParaRPr lang="en-US" sz="1800" b="1" i="0" spc="-1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F4728AD9-9288-3D4B-BAE9-EBD082A2FF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69" t="14375" r="11641" b="15875"/>
          <a:stretch/>
        </p:blipFill>
        <p:spPr>
          <a:xfrm>
            <a:off x="-3099742" y="425385"/>
            <a:ext cx="2356792" cy="1217676"/>
          </a:xfrm>
          <a:prstGeom prst="rect">
            <a:avLst/>
          </a:prstGeom>
        </p:spPr>
      </p:pic>
      <p:sp>
        <p:nvSpPr>
          <p:cNvPr id="32" name="Graphique 22">
            <a:extLst>
              <a:ext uri="{FF2B5EF4-FFF2-40B4-BE49-F238E27FC236}">
                <a16:creationId xmlns:a16="http://schemas.microsoft.com/office/drawing/2014/main" id="{B8F9AFDC-C5FB-1C45-9707-DC130C8ED4AC}"/>
              </a:ext>
            </a:extLst>
          </p:cNvPr>
          <p:cNvSpPr/>
          <p:nvPr userDrawn="1"/>
        </p:nvSpPr>
        <p:spPr>
          <a:xfrm>
            <a:off x="546779" y="5601440"/>
            <a:ext cx="714993" cy="712148"/>
          </a:xfrm>
          <a:custGeom>
            <a:avLst/>
            <a:gdLst>
              <a:gd name="connsiteX0" fmla="*/ 406806 w 714993"/>
              <a:gd name="connsiteY0" fmla="*/ 307238 h 712148"/>
              <a:gd name="connsiteX1" fmla="*/ 406806 w 714993"/>
              <a:gd name="connsiteY1" fmla="*/ 0 h 712148"/>
              <a:gd name="connsiteX2" fmla="*/ 310083 w 714993"/>
              <a:gd name="connsiteY2" fmla="*/ 0 h 712148"/>
              <a:gd name="connsiteX3" fmla="*/ 310083 w 714993"/>
              <a:gd name="connsiteY3" fmla="*/ 307238 h 712148"/>
              <a:gd name="connsiteX4" fmla="*/ 0 w 714993"/>
              <a:gd name="connsiteY4" fmla="*/ 307238 h 712148"/>
              <a:gd name="connsiteX5" fmla="*/ 0 w 714993"/>
              <a:gd name="connsiteY5" fmla="*/ 403962 h 712148"/>
              <a:gd name="connsiteX6" fmla="*/ 307238 w 714993"/>
              <a:gd name="connsiteY6" fmla="*/ 403962 h 712148"/>
              <a:gd name="connsiteX7" fmla="*/ 307238 w 714993"/>
              <a:gd name="connsiteY7" fmla="*/ 712148 h 712148"/>
              <a:gd name="connsiteX8" fmla="*/ 404910 w 714993"/>
              <a:gd name="connsiteY8" fmla="*/ 712148 h 712148"/>
              <a:gd name="connsiteX9" fmla="*/ 404910 w 714993"/>
              <a:gd name="connsiteY9" fmla="*/ 404910 h 712148"/>
              <a:gd name="connsiteX10" fmla="*/ 714993 w 714993"/>
              <a:gd name="connsiteY10" fmla="*/ 404910 h 712148"/>
              <a:gd name="connsiteX11" fmla="*/ 714993 w 714993"/>
              <a:gd name="connsiteY11" fmla="*/ 307238 h 71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4993" h="712148">
                <a:moveTo>
                  <a:pt x="406806" y="307238"/>
                </a:moveTo>
                <a:lnTo>
                  <a:pt x="406806" y="0"/>
                </a:lnTo>
                <a:lnTo>
                  <a:pt x="310083" y="0"/>
                </a:lnTo>
                <a:lnTo>
                  <a:pt x="310083" y="307238"/>
                </a:lnTo>
                <a:lnTo>
                  <a:pt x="0" y="307238"/>
                </a:lnTo>
                <a:lnTo>
                  <a:pt x="0" y="403962"/>
                </a:lnTo>
                <a:lnTo>
                  <a:pt x="307238" y="403962"/>
                </a:lnTo>
                <a:lnTo>
                  <a:pt x="307238" y="712148"/>
                </a:lnTo>
                <a:lnTo>
                  <a:pt x="404910" y="712148"/>
                </a:lnTo>
                <a:lnTo>
                  <a:pt x="404910" y="404910"/>
                </a:lnTo>
                <a:lnTo>
                  <a:pt x="714993" y="404910"/>
                </a:lnTo>
                <a:lnTo>
                  <a:pt x="714993" y="307238"/>
                </a:lnTo>
                <a:close/>
              </a:path>
            </a:pathLst>
          </a:custGeom>
          <a:solidFill>
            <a:srgbClr val="E0BC8F"/>
          </a:solidFill>
          <a:ln w="9398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057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E0DAD324-4BE9-A444-8DDE-89E83E651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305478" y="5957040"/>
            <a:ext cx="596900" cy="5969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7DEF24-2BA2-274A-8E6C-69FAD03D00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673491" y="5803641"/>
            <a:ext cx="1139192" cy="754224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CC6C90A8-FB85-ED47-AEB6-8129C3BFE5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45181" y="0"/>
            <a:ext cx="8846819" cy="458724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2BAECAC-058D-DC45-B4D7-2081CD30D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379" y="2951964"/>
            <a:ext cx="6092782" cy="3005075"/>
          </a:xfrm>
          <a:prstGeom prst="rect">
            <a:avLst/>
          </a:prstGeom>
          <a:solidFill>
            <a:schemeClr val="tx2"/>
          </a:solidFill>
        </p:spPr>
        <p:txBody>
          <a:bodyPr wrap="none" lIns="360000" tIns="270000" rIns="360000" bIns="324000" anchor="b">
            <a:sp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tabLst/>
              <a:defRPr sz="1800" b="1" i="0">
                <a:solidFill>
                  <a:schemeClr val="bg2"/>
                </a:solidFill>
                <a:latin typeface="Franklin Gothic Demi Cond" panose="020B0603020102020204" pitchFamily="34" charset="0"/>
              </a:defRPr>
            </a:lvl1pPr>
            <a:lvl2pPr marL="460800" indent="-460800">
              <a:spcBef>
                <a:spcPts val="1800"/>
              </a:spcBef>
              <a:buFont typeface="+mj-lt"/>
              <a:buAutoNum type="arabicPeriod"/>
              <a:tabLst/>
              <a:defRPr sz="2800" b="1" i="0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4863" indent="-355600">
              <a:spcBef>
                <a:spcPts val="1800"/>
              </a:spcBef>
              <a:buClr>
                <a:schemeClr val="bg2"/>
              </a:buClr>
              <a:buFont typeface="Wingdings" pitchFamily="2" charset="2"/>
              <a:buChar char="§"/>
              <a:tabLst/>
              <a:defRPr sz="2400" b="1" i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55700" indent="-357188">
              <a:spcBef>
                <a:spcPts val="1800"/>
              </a:spcBef>
              <a:buFont typeface="Wingdings" pitchFamily="2" charset="2"/>
              <a:buChar char="§"/>
              <a:tabLst/>
              <a:defRPr sz="2000" b="0" i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11300" indent="-349250">
              <a:spcBef>
                <a:spcPts val="1800"/>
              </a:spcBef>
              <a:buFont typeface="Wingdings" pitchFamily="2" charset="2"/>
              <a:buChar char="§"/>
              <a:tabLst/>
              <a:defRPr sz="1500" b="0" i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6B153B-D92F-F54D-8AD1-9D662277427F}"/>
              </a:ext>
            </a:extLst>
          </p:cNvPr>
          <p:cNvSpPr/>
          <p:nvPr userDrawn="1"/>
        </p:nvSpPr>
        <p:spPr>
          <a:xfrm>
            <a:off x="-3621592" y="277000"/>
            <a:ext cx="3400492" cy="1514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lvl="0" algn="ctr">
              <a:defRPr/>
            </a:pPr>
            <a:endParaRPr lang="en-US" sz="1800" b="1" i="0" spc="-1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CBBAC73-2843-224A-951A-880E9B11F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94137" y="347629"/>
            <a:ext cx="2745581" cy="137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7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E0DAD324-4BE9-A444-8DDE-89E83E651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305478" y="5957040"/>
            <a:ext cx="596900" cy="5969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7DEF24-2BA2-274A-8E6C-69FAD03D00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673491" y="5803641"/>
            <a:ext cx="1139192" cy="754224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CC6C90A8-FB85-ED47-AEB6-8129C3BFE5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45181" y="0"/>
            <a:ext cx="8846819" cy="458724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2BAECAC-058D-DC45-B4D7-2081CD30D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379" y="2951964"/>
            <a:ext cx="6092782" cy="3005075"/>
          </a:xfrm>
          <a:prstGeom prst="rect">
            <a:avLst/>
          </a:prstGeom>
          <a:solidFill>
            <a:schemeClr val="bg2"/>
          </a:solidFill>
        </p:spPr>
        <p:txBody>
          <a:bodyPr wrap="square" lIns="360000" tIns="270000" rIns="360000" bIns="324000" anchor="b">
            <a:sp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tabLst/>
              <a:defRPr sz="1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  <a:lvl2pPr marL="460800" indent="-460800">
              <a:spcBef>
                <a:spcPts val="1800"/>
              </a:spcBef>
              <a:buFont typeface="+mj-lt"/>
              <a:buAutoNum type="arabicPeriod"/>
              <a:tabLst/>
              <a:defRPr sz="2800" b="1" i="0" spc="-1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4863" indent="-355600">
              <a:spcBef>
                <a:spcPts val="1800"/>
              </a:spcBef>
              <a:buClr>
                <a:schemeClr val="bg2"/>
              </a:buClr>
              <a:buFont typeface="Wingdings" pitchFamily="2" charset="2"/>
              <a:buChar char="§"/>
              <a:tabLst/>
              <a:defRPr sz="2400" b="1" i="0" spc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55700" indent="-357188">
              <a:spcBef>
                <a:spcPts val="1800"/>
              </a:spcBef>
              <a:buFont typeface="Wingdings" pitchFamily="2" charset="2"/>
              <a:buChar char="§"/>
              <a:tabLst/>
              <a:defRPr sz="2000" b="0" i="0" spc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11300" indent="-349250">
              <a:spcBef>
                <a:spcPts val="1800"/>
              </a:spcBef>
              <a:buFont typeface="Wingdings" pitchFamily="2" charset="2"/>
              <a:buChar char="§"/>
              <a:tabLst/>
              <a:defRPr sz="1500" b="0" i="0" spc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6B153B-D92F-F54D-8AD1-9D662277427F}"/>
              </a:ext>
            </a:extLst>
          </p:cNvPr>
          <p:cNvSpPr/>
          <p:nvPr userDrawn="1"/>
        </p:nvSpPr>
        <p:spPr>
          <a:xfrm>
            <a:off x="-3621592" y="277000"/>
            <a:ext cx="3400492" cy="1514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lvl="0" algn="ctr">
              <a:defRPr/>
            </a:pPr>
            <a:endParaRPr lang="en-US" sz="1800" b="1" i="0" spc="-1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CBBAC73-2843-224A-951A-880E9B11F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94137" y="347629"/>
            <a:ext cx="2745581" cy="137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4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D36EE8C7-43FF-E143-92ED-EC0CF62FB05C}"/>
              </a:ext>
            </a:extLst>
          </p:cNvPr>
          <p:cNvGrpSpPr/>
          <p:nvPr userDrawn="1"/>
        </p:nvGrpSpPr>
        <p:grpSpPr>
          <a:xfrm rot="5400000">
            <a:off x="496657" y="910440"/>
            <a:ext cx="5019167" cy="5037121"/>
            <a:chOff x="967578" y="910440"/>
            <a:chExt cx="5019167" cy="5037121"/>
          </a:xfrm>
        </p:grpSpPr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0FE1DD94-3D93-9541-B243-A3D6F304C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967578" y="5459880"/>
              <a:ext cx="487681" cy="487681"/>
            </a:xfrm>
            <a:prstGeom prst="rect">
              <a:avLst/>
            </a:prstGeom>
          </p:spPr>
        </p:pic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2416A642-B27F-AB4B-8CE8-7A744F21D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99064" y="910440"/>
              <a:ext cx="487681" cy="487681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D96DD2B-B9A6-6440-887F-B401218F7B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593948FD-BA4F-924F-BBF2-7D7821EAEC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1744" y="1413481"/>
            <a:ext cx="4046400" cy="403104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F2DF3813-0E5D-F046-BA11-A1B6CB24D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4801" y="1983221"/>
            <a:ext cx="6092782" cy="289156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marL="0" indent="0">
              <a:lnSpc>
                <a:spcPct val="90000"/>
              </a:lnSpc>
              <a:spcBef>
                <a:spcPts val="1800"/>
              </a:spcBef>
              <a:buNone/>
              <a:tabLst/>
              <a:defRPr sz="2200" b="1" i="0">
                <a:solidFill>
                  <a:schemeClr val="bg2"/>
                </a:solidFill>
                <a:latin typeface="Franklin Gothic Demi Cond" panose="020B0603020102020204" pitchFamily="34" charset="0"/>
              </a:defRPr>
            </a:lvl1pPr>
            <a:lvl2pPr marL="6350" indent="-6350">
              <a:lnSpc>
                <a:spcPct val="80000"/>
              </a:lnSpc>
              <a:spcBef>
                <a:spcPts val="1800"/>
              </a:spcBef>
              <a:buFont typeface="+mj-lt"/>
              <a:buNone/>
              <a:tabLst/>
              <a:defRPr sz="4400" b="1" i="0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5600" indent="-355600">
              <a:spcBef>
                <a:spcPts val="1800"/>
              </a:spcBef>
              <a:buClr>
                <a:schemeClr val="bg2"/>
              </a:buClr>
              <a:buFont typeface="Wingdings" pitchFamily="2" charset="2"/>
              <a:buChar char="§"/>
              <a:tabLst/>
              <a:defRPr sz="2400" b="1" i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12788" indent="-349250">
              <a:spcBef>
                <a:spcPts val="1800"/>
              </a:spcBef>
              <a:buFont typeface="Wingdings" pitchFamily="2" charset="2"/>
              <a:buChar char="§"/>
              <a:tabLst/>
              <a:defRPr sz="2000" b="0" i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69975" indent="-342900">
              <a:spcBef>
                <a:spcPts val="1800"/>
              </a:spcBef>
              <a:buFont typeface="Wingdings" pitchFamily="2" charset="2"/>
              <a:buChar char="§"/>
              <a:tabLst/>
              <a:defRPr sz="1500" b="0" i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2DE261-D6DC-8F41-8FA3-5F86E334FAE8}"/>
              </a:ext>
            </a:extLst>
          </p:cNvPr>
          <p:cNvSpPr/>
          <p:nvPr userDrawn="1"/>
        </p:nvSpPr>
        <p:spPr>
          <a:xfrm>
            <a:off x="-3621592" y="277000"/>
            <a:ext cx="3400492" cy="1514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lvl="0" algn="ctr">
              <a:defRPr/>
            </a:pPr>
            <a:endParaRPr lang="en-US" sz="1800" b="1" i="0" spc="-1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D8CC1EE-61CD-FF48-B0CA-7945881D0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3" t="9632" r="24851" b="28075"/>
          <a:stretch/>
        </p:blipFill>
        <p:spPr>
          <a:xfrm>
            <a:off x="-3399295" y="604750"/>
            <a:ext cx="2954113" cy="6293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2DD0EB0-50D7-424D-B86E-EE93C14D6D74}"/>
              </a:ext>
            </a:extLst>
          </p:cNvPr>
          <p:cNvSpPr/>
          <p:nvPr userDrawn="1"/>
        </p:nvSpPr>
        <p:spPr>
          <a:xfrm>
            <a:off x="11704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91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9134FE-45B9-094B-B486-BD0D142033B4}"/>
              </a:ext>
            </a:extLst>
          </p:cNvPr>
          <p:cNvSpPr/>
          <p:nvPr userDrawn="1"/>
        </p:nvSpPr>
        <p:spPr>
          <a:xfrm rot="5400000">
            <a:off x="5852160" y="518160"/>
            <a:ext cx="487680" cy="1219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819E9C-B529-E547-8A27-A62B474508BC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E22E8D69-1C3E-B743-BA6B-9E63EB1F6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BA11E1A4-9032-7045-8585-4629FDFD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370256"/>
            <a:ext cx="10728960" cy="6093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09894A9-3EDD-8A44-A22E-C5B0530B4A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360" y="991738"/>
            <a:ext cx="10728960" cy="6232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763" indent="0">
              <a:buFontTx/>
              <a:buNone/>
              <a:tabLst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 style du texte de chapeau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631C2249-11B2-DB44-B4B9-1B0E014E90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5360" y="1836420"/>
            <a:ext cx="10728960" cy="4046217"/>
          </a:xfrm>
          <a:prstGeom prst="rect">
            <a:avLst/>
          </a:prstGeom>
        </p:spPr>
        <p:txBody>
          <a:bodyPr lIns="0" tIns="0" rIns="0" bIns="0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7E12D19-BD25-7349-AAB4-74FCF559B8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E0F5318-D37D-4B40-AEF2-BE0A0C23EBB9}"/>
              </a:ext>
            </a:extLst>
          </p:cNvPr>
          <p:cNvSpPr/>
          <p:nvPr userDrawn="1"/>
        </p:nvSpPr>
        <p:spPr>
          <a:xfrm>
            <a:off x="11704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030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imag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9134FE-45B9-094B-B486-BD0D142033B4}"/>
              </a:ext>
            </a:extLst>
          </p:cNvPr>
          <p:cNvSpPr/>
          <p:nvPr userDrawn="1"/>
        </p:nvSpPr>
        <p:spPr>
          <a:xfrm rot="5400000">
            <a:off x="5852160" y="518160"/>
            <a:ext cx="487680" cy="1219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819E9C-B529-E547-8A27-A62B474508BC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E22E8D69-1C3E-B743-BA6B-9E63EB1F6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BA11E1A4-9032-7045-8585-4629FDFD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370256"/>
            <a:ext cx="10728960" cy="6093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09894A9-3EDD-8A44-A22E-C5B0530B4A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360" y="991738"/>
            <a:ext cx="10728960" cy="6232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763" indent="0">
              <a:buFontTx/>
              <a:buNone/>
              <a:tabLst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 style du texte de chapeau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631C2249-11B2-DB44-B4B9-1B0E014E90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5360" y="1836420"/>
            <a:ext cx="6195600" cy="4046217"/>
          </a:xfrm>
          <a:prstGeom prst="rect">
            <a:avLst/>
          </a:prstGeom>
        </p:spPr>
        <p:txBody>
          <a:bodyPr lIns="0" tIns="0" rIns="0" bIns="0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3" name="Espace réservé pour une image  22">
            <a:extLst>
              <a:ext uri="{FF2B5EF4-FFF2-40B4-BE49-F238E27FC236}">
                <a16:creationId xmlns:a16="http://schemas.microsoft.com/office/drawing/2014/main" id="{3095B3D9-2170-5748-BE96-0ECFE912C6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57920" y="1836419"/>
            <a:ext cx="4046400" cy="4046217"/>
          </a:xfrm>
          <a:custGeom>
            <a:avLst/>
            <a:gdLst>
              <a:gd name="connsiteX0" fmla="*/ 0 w 4046400"/>
              <a:gd name="connsiteY0" fmla="*/ 0 h 4046217"/>
              <a:gd name="connsiteX1" fmla="*/ 4046400 w 4046400"/>
              <a:gd name="connsiteY1" fmla="*/ 0 h 4046217"/>
              <a:gd name="connsiteX2" fmla="*/ 4046400 w 4046400"/>
              <a:gd name="connsiteY2" fmla="*/ 4046217 h 4046217"/>
              <a:gd name="connsiteX3" fmla="*/ 247174 w 4046400"/>
              <a:gd name="connsiteY3" fmla="*/ 4046217 h 4046217"/>
              <a:gd name="connsiteX4" fmla="*/ 247174 w 4046400"/>
              <a:gd name="connsiteY4" fmla="*/ 4012235 h 4046217"/>
              <a:gd name="connsiteX5" fmla="*/ 35217 w 4046400"/>
              <a:gd name="connsiteY5" fmla="*/ 4012235 h 4046217"/>
              <a:gd name="connsiteX6" fmla="*/ 35217 w 4046400"/>
              <a:gd name="connsiteY6" fmla="*/ 3800931 h 4046217"/>
              <a:gd name="connsiteX7" fmla="*/ 0 w 4046400"/>
              <a:gd name="connsiteY7" fmla="*/ 3800931 h 404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6400" h="4046217">
                <a:moveTo>
                  <a:pt x="0" y="0"/>
                </a:moveTo>
                <a:lnTo>
                  <a:pt x="4046400" y="0"/>
                </a:lnTo>
                <a:lnTo>
                  <a:pt x="4046400" y="4046217"/>
                </a:lnTo>
                <a:lnTo>
                  <a:pt x="247174" y="4046217"/>
                </a:lnTo>
                <a:lnTo>
                  <a:pt x="247174" y="4012235"/>
                </a:lnTo>
                <a:lnTo>
                  <a:pt x="35217" y="4012235"/>
                </a:lnTo>
                <a:lnTo>
                  <a:pt x="35217" y="3800931"/>
                </a:lnTo>
                <a:lnTo>
                  <a:pt x="0" y="380093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24" name="Graphique 13">
            <a:extLst>
              <a:ext uri="{FF2B5EF4-FFF2-40B4-BE49-F238E27FC236}">
                <a16:creationId xmlns:a16="http://schemas.microsoft.com/office/drawing/2014/main" id="{6567BDE3-1759-1641-B8C8-AAE2D0F5907E}"/>
              </a:ext>
            </a:extLst>
          </p:cNvPr>
          <p:cNvSpPr/>
          <p:nvPr userDrawn="1"/>
        </p:nvSpPr>
        <p:spPr>
          <a:xfrm>
            <a:off x="7413355" y="5637350"/>
            <a:ext cx="491738" cy="489782"/>
          </a:xfrm>
          <a:custGeom>
            <a:avLst/>
            <a:gdLst>
              <a:gd name="connsiteX0" fmla="*/ 279782 w 491738"/>
              <a:gd name="connsiteY0" fmla="*/ 211304 h 489782"/>
              <a:gd name="connsiteX1" fmla="*/ 279782 w 491738"/>
              <a:gd name="connsiteY1" fmla="*/ 0 h 489782"/>
              <a:gd name="connsiteX2" fmla="*/ 213261 w 491738"/>
              <a:gd name="connsiteY2" fmla="*/ 0 h 489782"/>
              <a:gd name="connsiteX3" fmla="*/ 213261 w 491738"/>
              <a:gd name="connsiteY3" fmla="*/ 211304 h 489782"/>
              <a:gd name="connsiteX4" fmla="*/ 0 w 491738"/>
              <a:gd name="connsiteY4" fmla="*/ 211304 h 489782"/>
              <a:gd name="connsiteX5" fmla="*/ 0 w 491738"/>
              <a:gd name="connsiteY5" fmla="*/ 277826 h 489782"/>
              <a:gd name="connsiteX6" fmla="*/ 211304 w 491738"/>
              <a:gd name="connsiteY6" fmla="*/ 277826 h 489782"/>
              <a:gd name="connsiteX7" fmla="*/ 211304 w 491738"/>
              <a:gd name="connsiteY7" fmla="*/ 489782 h 489782"/>
              <a:gd name="connsiteX8" fmla="*/ 278478 w 491738"/>
              <a:gd name="connsiteY8" fmla="*/ 489782 h 489782"/>
              <a:gd name="connsiteX9" fmla="*/ 278478 w 491738"/>
              <a:gd name="connsiteY9" fmla="*/ 278478 h 489782"/>
              <a:gd name="connsiteX10" fmla="*/ 491739 w 491738"/>
              <a:gd name="connsiteY10" fmla="*/ 278478 h 489782"/>
              <a:gd name="connsiteX11" fmla="*/ 491739 w 491738"/>
              <a:gd name="connsiteY11" fmla="*/ 211304 h 489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1738" h="489782">
                <a:moveTo>
                  <a:pt x="279782" y="211304"/>
                </a:moveTo>
                <a:lnTo>
                  <a:pt x="279782" y="0"/>
                </a:lnTo>
                <a:lnTo>
                  <a:pt x="213261" y="0"/>
                </a:lnTo>
                <a:lnTo>
                  <a:pt x="213261" y="211304"/>
                </a:lnTo>
                <a:lnTo>
                  <a:pt x="0" y="211304"/>
                </a:lnTo>
                <a:lnTo>
                  <a:pt x="0" y="277826"/>
                </a:lnTo>
                <a:lnTo>
                  <a:pt x="211304" y="277826"/>
                </a:lnTo>
                <a:lnTo>
                  <a:pt x="211304" y="489782"/>
                </a:lnTo>
                <a:lnTo>
                  <a:pt x="278478" y="489782"/>
                </a:lnTo>
                <a:lnTo>
                  <a:pt x="278478" y="278478"/>
                </a:lnTo>
                <a:lnTo>
                  <a:pt x="491739" y="278478"/>
                </a:lnTo>
                <a:lnTo>
                  <a:pt x="491739" y="211304"/>
                </a:lnTo>
                <a:close/>
              </a:path>
            </a:pathLst>
          </a:custGeom>
          <a:solidFill>
            <a:srgbClr val="E0BC8F"/>
          </a:solidFill>
          <a:ln w="6477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3EE0F83-926C-7740-85C8-8CDEEFB816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305AD2E-8B87-8142-B1C0-849B92A8780D}"/>
              </a:ext>
            </a:extLst>
          </p:cNvPr>
          <p:cNvSpPr/>
          <p:nvPr userDrawn="1"/>
        </p:nvSpPr>
        <p:spPr>
          <a:xfrm>
            <a:off x="11704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11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imag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9134FE-45B9-094B-B486-BD0D142033B4}"/>
              </a:ext>
            </a:extLst>
          </p:cNvPr>
          <p:cNvSpPr/>
          <p:nvPr userDrawn="1"/>
        </p:nvSpPr>
        <p:spPr>
          <a:xfrm rot="5400000">
            <a:off x="5852160" y="518160"/>
            <a:ext cx="487680" cy="1219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CBE2C99-8BCA-7F46-AD56-70D73DA7E64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57920" y="434732"/>
            <a:ext cx="4046399" cy="6423265"/>
          </a:xfrm>
          <a:custGeom>
            <a:avLst/>
            <a:gdLst>
              <a:gd name="connsiteX0" fmla="*/ 0 w 4046399"/>
              <a:gd name="connsiteY0" fmla="*/ 0 h 6423265"/>
              <a:gd name="connsiteX1" fmla="*/ 3038282 w 4046399"/>
              <a:gd name="connsiteY1" fmla="*/ 0 h 6423265"/>
              <a:gd name="connsiteX2" fmla="*/ 3038282 w 4046399"/>
              <a:gd name="connsiteY2" fmla="*/ 243176 h 6423265"/>
              <a:gd name="connsiteX3" fmla="*/ 3803223 w 4046399"/>
              <a:gd name="connsiteY3" fmla="*/ 243176 h 6423265"/>
              <a:gd name="connsiteX4" fmla="*/ 3803223 w 4046399"/>
              <a:gd name="connsiteY4" fmla="*/ 1008117 h 6423265"/>
              <a:gd name="connsiteX5" fmla="*/ 4046399 w 4046399"/>
              <a:gd name="connsiteY5" fmla="*/ 1008117 h 6423265"/>
              <a:gd name="connsiteX6" fmla="*/ 4046399 w 4046399"/>
              <a:gd name="connsiteY6" fmla="*/ 6423265 h 6423265"/>
              <a:gd name="connsiteX7" fmla="*/ 0 w 4046399"/>
              <a:gd name="connsiteY7" fmla="*/ 6423265 h 6423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6399" h="6423265">
                <a:moveTo>
                  <a:pt x="0" y="0"/>
                </a:moveTo>
                <a:lnTo>
                  <a:pt x="3038282" y="0"/>
                </a:lnTo>
                <a:lnTo>
                  <a:pt x="3038282" y="243176"/>
                </a:lnTo>
                <a:lnTo>
                  <a:pt x="3803223" y="243176"/>
                </a:lnTo>
                <a:lnTo>
                  <a:pt x="3803223" y="1008117"/>
                </a:lnTo>
                <a:lnTo>
                  <a:pt x="4046399" y="1008117"/>
                </a:lnTo>
                <a:lnTo>
                  <a:pt x="4046399" y="6423265"/>
                </a:lnTo>
                <a:lnTo>
                  <a:pt x="0" y="64232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819E9C-B529-E547-8A27-A62B474508BC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BA11E1A4-9032-7045-8585-4629FDFD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370256"/>
            <a:ext cx="6194879" cy="6093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09894A9-3EDD-8A44-A22E-C5B0530B4A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360" y="991738"/>
            <a:ext cx="6194879" cy="6232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763" indent="0">
              <a:buFontTx/>
              <a:buNone/>
              <a:tabLst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 style du texte de chapeau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631C2249-11B2-DB44-B4B9-1B0E014E90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5360" y="1836420"/>
            <a:ext cx="6195600" cy="4046217"/>
          </a:xfrm>
          <a:prstGeom prst="rect">
            <a:avLst/>
          </a:prstGeom>
        </p:spPr>
        <p:txBody>
          <a:bodyPr lIns="0" tIns="0" rIns="0" bIns="0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9" name="Graphique 13">
            <a:extLst>
              <a:ext uri="{FF2B5EF4-FFF2-40B4-BE49-F238E27FC236}">
                <a16:creationId xmlns:a16="http://schemas.microsoft.com/office/drawing/2014/main" id="{ADDB55C8-B0C8-C04C-B992-17F8D3DEAC58}"/>
              </a:ext>
            </a:extLst>
          </p:cNvPr>
          <p:cNvSpPr/>
          <p:nvPr userDrawn="1"/>
        </p:nvSpPr>
        <p:spPr>
          <a:xfrm rot="10800000">
            <a:off x="10696202" y="434732"/>
            <a:ext cx="1008117" cy="1008117"/>
          </a:xfrm>
          <a:custGeom>
            <a:avLst/>
            <a:gdLst>
              <a:gd name="connsiteX0" fmla="*/ 0 w 1008117"/>
              <a:gd name="connsiteY0" fmla="*/ 0 h 1008117"/>
              <a:gd name="connsiteX1" fmla="*/ 0 w 1008117"/>
              <a:gd name="connsiteY1" fmla="*/ 764941 h 1008117"/>
              <a:gd name="connsiteX2" fmla="*/ 0 w 1008117"/>
              <a:gd name="connsiteY2" fmla="*/ 1008117 h 1008117"/>
              <a:gd name="connsiteX3" fmla="*/ 243176 w 1008117"/>
              <a:gd name="connsiteY3" fmla="*/ 1008117 h 1008117"/>
              <a:gd name="connsiteX4" fmla="*/ 1008117 w 1008117"/>
              <a:gd name="connsiteY4" fmla="*/ 1008117 h 1008117"/>
              <a:gd name="connsiteX5" fmla="*/ 1008117 w 1008117"/>
              <a:gd name="connsiteY5" fmla="*/ 764941 h 1008117"/>
              <a:gd name="connsiteX6" fmla="*/ 243176 w 1008117"/>
              <a:gd name="connsiteY6" fmla="*/ 764941 h 1008117"/>
              <a:gd name="connsiteX7" fmla="*/ 243176 w 1008117"/>
              <a:gd name="connsiteY7" fmla="*/ 0 h 100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117" h="1008117">
                <a:moveTo>
                  <a:pt x="0" y="0"/>
                </a:moveTo>
                <a:lnTo>
                  <a:pt x="0" y="764941"/>
                </a:lnTo>
                <a:lnTo>
                  <a:pt x="0" y="1008117"/>
                </a:lnTo>
                <a:lnTo>
                  <a:pt x="243176" y="1008117"/>
                </a:lnTo>
                <a:lnTo>
                  <a:pt x="1008117" y="1008117"/>
                </a:lnTo>
                <a:lnTo>
                  <a:pt x="1008117" y="764941"/>
                </a:lnTo>
                <a:lnTo>
                  <a:pt x="243176" y="764941"/>
                </a:lnTo>
                <a:lnTo>
                  <a:pt x="243176" y="0"/>
                </a:lnTo>
                <a:close/>
              </a:path>
            </a:pathLst>
          </a:custGeom>
          <a:solidFill>
            <a:srgbClr val="263061"/>
          </a:solidFill>
          <a:ln w="2348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E22E8D69-1C3E-B743-BA6B-9E63EB1F6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E2EAA67-3948-484B-A3DD-874F78E574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B69CEF-E304-3345-8683-08FB678DAB4F}"/>
              </a:ext>
            </a:extLst>
          </p:cNvPr>
          <p:cNvSpPr/>
          <p:nvPr userDrawn="1"/>
        </p:nvSpPr>
        <p:spPr>
          <a:xfrm>
            <a:off x="11704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921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imag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9134FE-45B9-094B-B486-BD0D142033B4}"/>
              </a:ext>
            </a:extLst>
          </p:cNvPr>
          <p:cNvSpPr/>
          <p:nvPr userDrawn="1"/>
        </p:nvSpPr>
        <p:spPr>
          <a:xfrm rot="5400000">
            <a:off x="5852160" y="518160"/>
            <a:ext cx="487680" cy="1219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819E9C-B529-E547-8A27-A62B474508BC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BA11E1A4-9032-7045-8585-4629FDFD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370256"/>
            <a:ext cx="10728958" cy="6093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09894A9-3EDD-8A44-A22E-C5B0530B4A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360" y="991738"/>
            <a:ext cx="10728958" cy="6232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763" indent="0">
              <a:buFontTx/>
              <a:buNone/>
              <a:tabLst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 style du texte de chapeau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631C2249-11B2-DB44-B4B9-1B0E014E90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7783" y="1836420"/>
            <a:ext cx="4046535" cy="4046217"/>
          </a:xfrm>
          <a:prstGeom prst="rect">
            <a:avLst/>
          </a:prstGeom>
        </p:spPr>
        <p:txBody>
          <a:bodyPr lIns="0" tIns="0" rIns="0" bIns="0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E22E8D69-1C3E-B743-BA6B-9E63EB1F6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F7194DF8-0D0C-CE4F-AFDC-8AF9A250B0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4725" y="1836420"/>
            <a:ext cx="6196013" cy="4046537"/>
          </a:xfrm>
          <a:custGeom>
            <a:avLst/>
            <a:gdLst>
              <a:gd name="connsiteX0" fmla="*/ 0 w 6196013"/>
              <a:gd name="connsiteY0" fmla="*/ 0 h 4046537"/>
              <a:gd name="connsiteX1" fmla="*/ 5187896 w 6196013"/>
              <a:gd name="connsiteY1" fmla="*/ 0 h 4046537"/>
              <a:gd name="connsiteX2" fmla="*/ 5187896 w 6196013"/>
              <a:gd name="connsiteY2" fmla="*/ 243176 h 4046537"/>
              <a:gd name="connsiteX3" fmla="*/ 5952837 w 6196013"/>
              <a:gd name="connsiteY3" fmla="*/ 243176 h 4046537"/>
              <a:gd name="connsiteX4" fmla="*/ 5952837 w 6196013"/>
              <a:gd name="connsiteY4" fmla="*/ 1008117 h 4046537"/>
              <a:gd name="connsiteX5" fmla="*/ 6196013 w 6196013"/>
              <a:gd name="connsiteY5" fmla="*/ 1008117 h 4046537"/>
              <a:gd name="connsiteX6" fmla="*/ 6196013 w 6196013"/>
              <a:gd name="connsiteY6" fmla="*/ 4046537 h 4046537"/>
              <a:gd name="connsiteX7" fmla="*/ 0 w 6196013"/>
              <a:gd name="connsiteY7" fmla="*/ 4046537 h 4046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96013" h="4046537">
                <a:moveTo>
                  <a:pt x="0" y="0"/>
                </a:moveTo>
                <a:lnTo>
                  <a:pt x="5187896" y="0"/>
                </a:lnTo>
                <a:lnTo>
                  <a:pt x="5187896" y="243176"/>
                </a:lnTo>
                <a:lnTo>
                  <a:pt x="5952837" y="243176"/>
                </a:lnTo>
                <a:lnTo>
                  <a:pt x="5952837" y="1008117"/>
                </a:lnTo>
                <a:lnTo>
                  <a:pt x="6196013" y="1008117"/>
                </a:lnTo>
                <a:lnTo>
                  <a:pt x="6196013" y="4046537"/>
                </a:lnTo>
                <a:lnTo>
                  <a:pt x="0" y="40465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21" name="Graphique 13">
            <a:extLst>
              <a:ext uri="{FF2B5EF4-FFF2-40B4-BE49-F238E27FC236}">
                <a16:creationId xmlns:a16="http://schemas.microsoft.com/office/drawing/2014/main" id="{4AF19475-EBFA-D34F-8B95-D35F6AFCEB4E}"/>
              </a:ext>
            </a:extLst>
          </p:cNvPr>
          <p:cNvSpPr/>
          <p:nvPr userDrawn="1"/>
        </p:nvSpPr>
        <p:spPr>
          <a:xfrm rot="10800000">
            <a:off x="6162621" y="1836420"/>
            <a:ext cx="1008117" cy="1008117"/>
          </a:xfrm>
          <a:custGeom>
            <a:avLst/>
            <a:gdLst>
              <a:gd name="connsiteX0" fmla="*/ 0 w 1008117"/>
              <a:gd name="connsiteY0" fmla="*/ 0 h 1008117"/>
              <a:gd name="connsiteX1" fmla="*/ 0 w 1008117"/>
              <a:gd name="connsiteY1" fmla="*/ 764941 h 1008117"/>
              <a:gd name="connsiteX2" fmla="*/ 0 w 1008117"/>
              <a:gd name="connsiteY2" fmla="*/ 1008117 h 1008117"/>
              <a:gd name="connsiteX3" fmla="*/ 243176 w 1008117"/>
              <a:gd name="connsiteY3" fmla="*/ 1008117 h 1008117"/>
              <a:gd name="connsiteX4" fmla="*/ 1008117 w 1008117"/>
              <a:gd name="connsiteY4" fmla="*/ 1008117 h 1008117"/>
              <a:gd name="connsiteX5" fmla="*/ 1008117 w 1008117"/>
              <a:gd name="connsiteY5" fmla="*/ 764941 h 1008117"/>
              <a:gd name="connsiteX6" fmla="*/ 243176 w 1008117"/>
              <a:gd name="connsiteY6" fmla="*/ 764941 h 1008117"/>
              <a:gd name="connsiteX7" fmla="*/ 243176 w 1008117"/>
              <a:gd name="connsiteY7" fmla="*/ 0 h 100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117" h="1008117">
                <a:moveTo>
                  <a:pt x="0" y="0"/>
                </a:moveTo>
                <a:lnTo>
                  <a:pt x="0" y="764941"/>
                </a:lnTo>
                <a:lnTo>
                  <a:pt x="0" y="1008117"/>
                </a:lnTo>
                <a:lnTo>
                  <a:pt x="243176" y="1008117"/>
                </a:lnTo>
                <a:lnTo>
                  <a:pt x="1008117" y="1008117"/>
                </a:lnTo>
                <a:lnTo>
                  <a:pt x="1008117" y="764941"/>
                </a:lnTo>
                <a:lnTo>
                  <a:pt x="243176" y="764941"/>
                </a:lnTo>
                <a:lnTo>
                  <a:pt x="243176" y="0"/>
                </a:lnTo>
                <a:close/>
              </a:path>
            </a:pathLst>
          </a:custGeom>
          <a:solidFill>
            <a:srgbClr val="263061"/>
          </a:solidFill>
          <a:ln w="2348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FF72E06-6A76-8449-B8AF-E85EE73C83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091FD01-8261-F048-99D0-CA6E0B8D3E82}"/>
              </a:ext>
            </a:extLst>
          </p:cNvPr>
          <p:cNvSpPr/>
          <p:nvPr userDrawn="1"/>
        </p:nvSpPr>
        <p:spPr>
          <a:xfrm>
            <a:off x="11704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932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tmp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e 36">
            <a:extLst>
              <a:ext uri="{FF2B5EF4-FFF2-40B4-BE49-F238E27FC236}">
                <a16:creationId xmlns:a16="http://schemas.microsoft.com/office/drawing/2014/main" id="{35B4CFAF-1CEC-2444-AAD8-F4A5A34DA486}"/>
              </a:ext>
            </a:extLst>
          </p:cNvPr>
          <p:cNvGrpSpPr/>
          <p:nvPr userDrawn="1"/>
        </p:nvGrpSpPr>
        <p:grpSpPr>
          <a:xfrm>
            <a:off x="-3621592" y="0"/>
            <a:ext cx="3400492" cy="1791447"/>
            <a:chOff x="-3543935" y="188690"/>
            <a:chExt cx="3400492" cy="179144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8A71D62-5525-8543-986F-04C3298E56EB}"/>
                </a:ext>
              </a:extLst>
            </p:cNvPr>
            <p:cNvSpPr/>
            <p:nvPr userDrawn="1"/>
          </p:nvSpPr>
          <p:spPr>
            <a:xfrm>
              <a:off x="-3543935" y="465690"/>
              <a:ext cx="3400492" cy="1514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noAutofit/>
            </a:bodyPr>
            <a:lstStyle/>
            <a:p>
              <a:pPr lvl="0" algn="ctr">
                <a:defRPr/>
              </a:pPr>
              <a:endParaRPr lang="en-US" sz="1800" b="1" i="0" spc="-1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1D14E6-7191-9148-8218-8779C2DCB502}"/>
                </a:ext>
              </a:extLst>
            </p:cNvPr>
            <p:cNvSpPr/>
            <p:nvPr userDrawn="1"/>
          </p:nvSpPr>
          <p:spPr>
            <a:xfrm>
              <a:off x="-3543935" y="188690"/>
              <a:ext cx="3400492" cy="2769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lvl="0" algn="ctr">
                <a:defRPr/>
              </a:pPr>
              <a:r>
                <a:rPr lang="en-US" sz="1800" b="1" i="0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Here are the different text levels:</a:t>
              </a:r>
            </a:p>
          </p:txBody>
        </p:sp>
        <p:pic>
          <p:nvPicPr>
            <p:cNvPr id="35" name="Image 34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1A6E8976-532E-374E-985A-48BF506983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/>
            <a:stretch>
              <a:fillRect/>
            </a:stretch>
          </p:blipFill>
          <p:spPr>
            <a:xfrm>
              <a:off x="-3285139" y="542669"/>
              <a:ext cx="2882900" cy="1346200"/>
            </a:xfrm>
            <a:prstGeom prst="rect">
              <a:avLst/>
            </a:prstGeom>
          </p:spPr>
        </p:pic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C1663B2F-7760-454D-BD37-E99FC928F7C2}"/>
              </a:ext>
            </a:extLst>
          </p:cNvPr>
          <p:cNvGrpSpPr/>
          <p:nvPr userDrawn="1"/>
        </p:nvGrpSpPr>
        <p:grpSpPr>
          <a:xfrm>
            <a:off x="-3621592" y="2128003"/>
            <a:ext cx="3400492" cy="3544135"/>
            <a:chOff x="-3621592" y="2128003"/>
            <a:chExt cx="3400492" cy="354413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F1162F5-91DC-6949-B4CC-776010718031}"/>
                </a:ext>
              </a:extLst>
            </p:cNvPr>
            <p:cNvSpPr/>
            <p:nvPr userDrawn="1"/>
          </p:nvSpPr>
          <p:spPr>
            <a:xfrm>
              <a:off x="-3621592" y="2405002"/>
              <a:ext cx="3400492" cy="3267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noAutofit/>
            </a:bodyPr>
            <a:lstStyle/>
            <a:p>
              <a:pPr lvl="0" algn="ctr">
                <a:defRPr/>
              </a:pPr>
              <a:endParaRPr lang="en-US" sz="1800" b="1" i="0" spc="-1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73C94E8-691D-6F4F-94E9-6CF213704173}"/>
                </a:ext>
              </a:extLst>
            </p:cNvPr>
            <p:cNvSpPr/>
            <p:nvPr userDrawn="1"/>
          </p:nvSpPr>
          <p:spPr>
            <a:xfrm>
              <a:off x="-3621592" y="2128003"/>
              <a:ext cx="3400492" cy="2769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lvl="0" algn="ctr">
                <a:defRPr/>
              </a:pPr>
              <a:r>
                <a:rPr lang="en-US" sz="1800" b="1" i="0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to change the text level:</a:t>
              </a:r>
            </a:p>
          </p:txBody>
        </p: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27CCBD57-4658-554F-9E60-86C456A0C3DD}"/>
                </a:ext>
              </a:extLst>
            </p:cNvPr>
            <p:cNvGrpSpPr/>
            <p:nvPr userDrawn="1"/>
          </p:nvGrpSpPr>
          <p:grpSpPr>
            <a:xfrm>
              <a:off x="-3362796" y="2654961"/>
              <a:ext cx="2852942" cy="955300"/>
              <a:chOff x="-3362796" y="2554583"/>
              <a:chExt cx="2852942" cy="955300"/>
            </a:xfrm>
          </p:grpSpPr>
          <p:pic>
            <p:nvPicPr>
              <p:cNvPr id="42" name="Image 41" descr="Capture d’écran">
                <a:extLst>
                  <a:ext uri="{FF2B5EF4-FFF2-40B4-BE49-F238E27FC236}">
                    <a16:creationId xmlns:a16="http://schemas.microsoft.com/office/drawing/2014/main" id="{58309CEC-EDCD-7D4C-8FA9-BDE31AEBD4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362796" y="2814568"/>
                <a:ext cx="2852942" cy="695315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76461D1-8856-D740-B68A-72CD2DFE0656}"/>
                  </a:ext>
                </a:extLst>
              </p:cNvPr>
              <p:cNvSpPr/>
              <p:nvPr userDrawn="1"/>
            </p:nvSpPr>
            <p:spPr>
              <a:xfrm>
                <a:off x="-953669" y="2807423"/>
                <a:ext cx="429528" cy="323841"/>
              </a:xfrm>
              <a:prstGeom prst="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Triangle 43">
                <a:extLst>
                  <a:ext uri="{FF2B5EF4-FFF2-40B4-BE49-F238E27FC236}">
                    <a16:creationId xmlns:a16="http://schemas.microsoft.com/office/drawing/2014/main" id="{9669DE88-DF1A-AA4E-A9DB-F22C7313BB2C}"/>
                  </a:ext>
                </a:extLst>
              </p:cNvPr>
              <p:cNvSpPr/>
              <p:nvPr userDrawn="1"/>
            </p:nvSpPr>
            <p:spPr>
              <a:xfrm rot="10800000">
                <a:off x="-851458" y="2554583"/>
                <a:ext cx="225105" cy="194056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A3C30050-549C-1340-A30D-B127AFAC61CB}"/>
                </a:ext>
              </a:extLst>
            </p:cNvPr>
            <p:cNvGrpSpPr/>
            <p:nvPr userDrawn="1"/>
          </p:nvGrpSpPr>
          <p:grpSpPr>
            <a:xfrm>
              <a:off x="-3178970" y="3919449"/>
              <a:ext cx="2461497" cy="1380611"/>
              <a:chOff x="-3178970" y="3919449"/>
              <a:chExt cx="2461497" cy="1380611"/>
            </a:xfrm>
          </p:grpSpPr>
          <p:pic>
            <p:nvPicPr>
              <p:cNvPr id="45" name="Image 44" descr="Capture d’écran">
                <a:extLst>
                  <a:ext uri="{FF2B5EF4-FFF2-40B4-BE49-F238E27FC236}">
                    <a16:creationId xmlns:a16="http://schemas.microsoft.com/office/drawing/2014/main" id="{01A9BD5C-7421-024B-84E3-5F9B823D9CD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623381" y="3919449"/>
                <a:ext cx="1374112" cy="722785"/>
              </a:xfrm>
              <a:prstGeom prst="rect">
                <a:avLst/>
              </a:prstGeom>
            </p:spPr>
          </p:pic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37E28A9D-CC3D-7C4E-88B1-3544C521C6EF}"/>
                  </a:ext>
                </a:extLst>
              </p:cNvPr>
              <p:cNvGrpSpPr/>
              <p:nvPr userDrawn="1"/>
            </p:nvGrpSpPr>
            <p:grpSpPr>
              <a:xfrm>
                <a:off x="-2253868" y="4537825"/>
                <a:ext cx="607219" cy="722785"/>
                <a:chOff x="-2253868" y="4537825"/>
                <a:chExt cx="607219" cy="513975"/>
              </a:xfrm>
            </p:grpSpPr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CC9F78AB-9E0C-F94B-A11C-9166DD304F65}"/>
                    </a:ext>
                  </a:extLst>
                </p:cNvPr>
                <p:cNvCxnSpPr/>
                <p:nvPr userDrawn="1"/>
              </p:nvCxnSpPr>
              <p:spPr>
                <a:xfrm>
                  <a:off x="-2253868" y="4537825"/>
                  <a:ext cx="0" cy="513975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59CD62FC-B9F5-C948-9CB2-818C7E51FDB4}"/>
                    </a:ext>
                  </a:extLst>
                </p:cNvPr>
                <p:cNvCxnSpPr/>
                <p:nvPr userDrawn="1"/>
              </p:nvCxnSpPr>
              <p:spPr>
                <a:xfrm>
                  <a:off x="-1646649" y="4537825"/>
                  <a:ext cx="0" cy="513975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43683841-3A98-854C-8EB5-58E5FAACE840}"/>
                  </a:ext>
                </a:extLst>
              </p:cNvPr>
              <p:cNvSpPr txBox="1"/>
              <p:nvPr userDrawn="1"/>
            </p:nvSpPr>
            <p:spPr>
              <a:xfrm>
                <a:off x="-3178970" y="4715285"/>
                <a:ext cx="8718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1600" b="1" i="0" cap="none" baseline="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Upper</a:t>
                </a:r>
                <a:br>
                  <a:rPr lang="fr-FR" sz="1600" b="1" i="0" cap="none" baseline="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fr-FR" sz="1600" b="1" i="0" cap="none" baseline="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level</a:t>
                </a:r>
                <a:endParaRPr lang="fr-FR" sz="1600" b="1" i="0" cap="none" baseline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4D8D223F-2A07-0C49-881C-01D39918D695}"/>
                  </a:ext>
                </a:extLst>
              </p:cNvPr>
              <p:cNvSpPr txBox="1"/>
              <p:nvPr userDrawn="1"/>
            </p:nvSpPr>
            <p:spPr>
              <a:xfrm>
                <a:off x="-1589358" y="4715285"/>
                <a:ext cx="8718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600" b="1" i="0" cap="none" baseline="0" dirty="0" err="1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Lower</a:t>
                </a:r>
                <a:br>
                  <a:rPr lang="fr-FR" sz="1600" b="1" i="0" cap="none" baseline="0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fr-FR" sz="1600" b="1" i="0" cap="none" baseline="0" dirty="0" err="1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level</a:t>
                </a:r>
                <a:endParaRPr lang="fr-FR" sz="1600" b="1" i="0" cap="none" baseline="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341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60" r:id="rId3"/>
    <p:sldLayoutId id="2147483672" r:id="rId4"/>
    <p:sldLayoutId id="2147483651" r:id="rId5"/>
    <p:sldLayoutId id="2147483650" r:id="rId6"/>
    <p:sldLayoutId id="2147483661" r:id="rId7"/>
    <p:sldLayoutId id="2147483670" r:id="rId8"/>
    <p:sldLayoutId id="2147483674" r:id="rId9"/>
    <p:sldLayoutId id="2147483671" r:id="rId10"/>
    <p:sldLayoutId id="2147483664" r:id="rId11"/>
    <p:sldLayoutId id="2147483677" r:id="rId12"/>
    <p:sldLayoutId id="2147483680" r:id="rId13"/>
    <p:sldLayoutId id="2147483676" r:id="rId14"/>
    <p:sldLayoutId id="2147483678" r:id="rId15"/>
    <p:sldLayoutId id="2147483675" r:id="rId16"/>
    <p:sldLayoutId id="2147483665" r:id="rId17"/>
    <p:sldLayoutId id="2147483666" r:id="rId18"/>
    <p:sldLayoutId id="2147483673" r:id="rId19"/>
    <p:sldLayoutId id="2147483667" r:id="rId20"/>
    <p:sldLayoutId id="2147483668" r:id="rId21"/>
    <p:sldLayoutId id="214748366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5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4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3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15.png"/><Relationship Id="rId7" Type="http://schemas.openxmlformats.org/officeDocument/2006/relationships/image" Target="../media/image31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6" descr="Une image contenant extérieur, bâtiment, cité, parc&#10;&#10;Description générée automatiquement">
            <a:extLst>
              <a:ext uri="{FF2B5EF4-FFF2-40B4-BE49-F238E27FC236}">
                <a16:creationId xmlns:a16="http://schemas.microsoft.com/office/drawing/2014/main" id="{2147B86B-0DFC-A449-BF63-7CB68250EF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9159" y="0"/>
            <a:ext cx="10832841" cy="5487597"/>
          </a:xfr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7E5F5D-4173-A54D-89A9-9C039DC37C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707" y="4121670"/>
            <a:ext cx="5215761" cy="1835370"/>
          </a:xfr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presentation</a:t>
            </a:r>
            <a:endParaRPr lang="fr-FR" dirty="0"/>
          </a:p>
          <a:p>
            <a:pPr lvl="1"/>
            <a:r>
              <a:rPr lang="fr-FR" dirty="0"/>
              <a:t>NAME SURNAME</a:t>
            </a:r>
          </a:p>
          <a:p>
            <a:pPr lvl="2"/>
            <a:r>
              <a:rPr lang="fr-FR" dirty="0"/>
              <a:t>DD </a:t>
            </a:r>
            <a:r>
              <a:rPr lang="fr-FR" dirty="0" err="1"/>
              <a:t>month</a:t>
            </a:r>
            <a:r>
              <a:rPr lang="fr-FR" dirty="0"/>
              <a:t> YYYY</a:t>
            </a:r>
          </a:p>
        </p:txBody>
      </p:sp>
      <p:sp>
        <p:nvSpPr>
          <p:cNvPr id="5" name="Graphique 22">
            <a:extLst>
              <a:ext uri="{FF2B5EF4-FFF2-40B4-BE49-F238E27FC236}">
                <a16:creationId xmlns:a16="http://schemas.microsoft.com/office/drawing/2014/main" id="{F4B4B5B6-9995-5F43-BA15-64CCAD426996}"/>
              </a:ext>
            </a:extLst>
          </p:cNvPr>
          <p:cNvSpPr/>
          <p:nvPr/>
        </p:nvSpPr>
        <p:spPr>
          <a:xfrm>
            <a:off x="546779" y="5601440"/>
            <a:ext cx="714993" cy="712148"/>
          </a:xfrm>
          <a:custGeom>
            <a:avLst/>
            <a:gdLst>
              <a:gd name="connsiteX0" fmla="*/ 406806 w 714993"/>
              <a:gd name="connsiteY0" fmla="*/ 307238 h 712148"/>
              <a:gd name="connsiteX1" fmla="*/ 406806 w 714993"/>
              <a:gd name="connsiteY1" fmla="*/ 0 h 712148"/>
              <a:gd name="connsiteX2" fmla="*/ 310083 w 714993"/>
              <a:gd name="connsiteY2" fmla="*/ 0 h 712148"/>
              <a:gd name="connsiteX3" fmla="*/ 310083 w 714993"/>
              <a:gd name="connsiteY3" fmla="*/ 307238 h 712148"/>
              <a:gd name="connsiteX4" fmla="*/ 0 w 714993"/>
              <a:gd name="connsiteY4" fmla="*/ 307238 h 712148"/>
              <a:gd name="connsiteX5" fmla="*/ 0 w 714993"/>
              <a:gd name="connsiteY5" fmla="*/ 403962 h 712148"/>
              <a:gd name="connsiteX6" fmla="*/ 307238 w 714993"/>
              <a:gd name="connsiteY6" fmla="*/ 403962 h 712148"/>
              <a:gd name="connsiteX7" fmla="*/ 307238 w 714993"/>
              <a:gd name="connsiteY7" fmla="*/ 712148 h 712148"/>
              <a:gd name="connsiteX8" fmla="*/ 404910 w 714993"/>
              <a:gd name="connsiteY8" fmla="*/ 712148 h 712148"/>
              <a:gd name="connsiteX9" fmla="*/ 404910 w 714993"/>
              <a:gd name="connsiteY9" fmla="*/ 404910 h 712148"/>
              <a:gd name="connsiteX10" fmla="*/ 714993 w 714993"/>
              <a:gd name="connsiteY10" fmla="*/ 404910 h 712148"/>
              <a:gd name="connsiteX11" fmla="*/ 714993 w 714993"/>
              <a:gd name="connsiteY11" fmla="*/ 307238 h 71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4993" h="712148">
                <a:moveTo>
                  <a:pt x="406806" y="307238"/>
                </a:moveTo>
                <a:lnTo>
                  <a:pt x="406806" y="0"/>
                </a:lnTo>
                <a:lnTo>
                  <a:pt x="310083" y="0"/>
                </a:lnTo>
                <a:lnTo>
                  <a:pt x="310083" y="307238"/>
                </a:lnTo>
                <a:lnTo>
                  <a:pt x="0" y="307238"/>
                </a:lnTo>
                <a:lnTo>
                  <a:pt x="0" y="403962"/>
                </a:lnTo>
                <a:lnTo>
                  <a:pt x="307238" y="403962"/>
                </a:lnTo>
                <a:lnTo>
                  <a:pt x="307238" y="712148"/>
                </a:lnTo>
                <a:lnTo>
                  <a:pt x="404910" y="712148"/>
                </a:lnTo>
                <a:lnTo>
                  <a:pt x="404910" y="404910"/>
                </a:lnTo>
                <a:lnTo>
                  <a:pt x="714993" y="404910"/>
                </a:lnTo>
                <a:lnTo>
                  <a:pt x="714993" y="307238"/>
                </a:lnTo>
                <a:close/>
              </a:path>
            </a:pathLst>
          </a:custGeom>
          <a:solidFill>
            <a:srgbClr val="E0BC8F"/>
          </a:solidFill>
          <a:ln w="9398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520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extérieur, eau, océan, bateau&#10;&#10;Description générée automatiquement">
            <a:extLst>
              <a:ext uri="{FF2B5EF4-FFF2-40B4-BE49-F238E27FC236}">
                <a16:creationId xmlns:a16="http://schemas.microsoft.com/office/drawing/2014/main" id="{5ECF677C-982B-A04B-94C5-3AA0049FD9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78" y="0"/>
            <a:ext cx="8506800" cy="6379199"/>
          </a:xfr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19259C1-BB97-6D40-AC9D-3B998FC3D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BEATAE VITAE</a:t>
            </a:r>
          </a:p>
          <a:p>
            <a:pPr lvl="1"/>
            <a:r>
              <a:rPr lang="fr-FR" dirty="0"/>
              <a:t>Dicta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explicabo</a:t>
            </a:r>
            <a:r>
              <a:rPr lang="fr-FR" dirty="0"/>
              <a:t>. </a:t>
            </a:r>
            <a:r>
              <a:rPr lang="fr-FR" dirty="0" err="1"/>
              <a:t>Nemo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</a:t>
            </a:r>
            <a:r>
              <a:rPr lang="fr-FR" dirty="0" err="1"/>
              <a:t>ipsam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quia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aspernatur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odit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fugit</a:t>
            </a:r>
            <a:r>
              <a:rPr lang="fr-FR" dirty="0"/>
              <a:t>.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44C71E-6916-3243-85FA-FD7AED4ECC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0010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DF0B62-8646-8846-AA72-E65EB9CA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5DB483-EA2F-AA4B-8FD4-F53CB658F6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Sed ut </a:t>
            </a:r>
            <a:r>
              <a:rPr lang="fr-FR" dirty="0" err="1"/>
              <a:t>perspiciatis</a:t>
            </a:r>
            <a:r>
              <a:rPr lang="fr-FR" dirty="0"/>
              <a:t> </a:t>
            </a:r>
            <a:r>
              <a:rPr lang="fr-FR" dirty="0" err="1"/>
              <a:t>unde</a:t>
            </a:r>
            <a:r>
              <a:rPr lang="fr-FR" dirty="0"/>
              <a:t> </a:t>
            </a:r>
            <a:r>
              <a:rPr lang="fr-FR" dirty="0" err="1"/>
              <a:t>omnis</a:t>
            </a:r>
            <a:r>
              <a:rPr lang="fr-FR" dirty="0"/>
              <a:t> </a:t>
            </a:r>
            <a:r>
              <a:rPr lang="fr-FR" dirty="0" err="1"/>
              <a:t>iste</a:t>
            </a:r>
            <a:r>
              <a:rPr lang="fr-FR" dirty="0"/>
              <a:t> </a:t>
            </a:r>
            <a:r>
              <a:rPr lang="fr-FR" dirty="0" err="1"/>
              <a:t>natus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accusantium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 err="1"/>
              <a:t>Doloremque</a:t>
            </a:r>
            <a:r>
              <a:rPr lang="fr-FR" dirty="0"/>
              <a:t> </a:t>
            </a:r>
            <a:r>
              <a:rPr lang="fr-FR" dirty="0" err="1"/>
              <a:t>laudantium</a:t>
            </a:r>
            <a:r>
              <a:rPr lang="fr-FR" dirty="0"/>
              <a:t>, </a:t>
            </a:r>
            <a:r>
              <a:rPr lang="fr-FR" dirty="0" err="1"/>
              <a:t>totam</a:t>
            </a:r>
            <a:r>
              <a:rPr lang="fr-FR" dirty="0"/>
              <a:t> rem </a:t>
            </a:r>
            <a:r>
              <a:rPr lang="fr-FR" dirty="0" err="1"/>
              <a:t>aperiam</a:t>
            </a:r>
            <a:r>
              <a:rPr lang="fr-FR" dirty="0"/>
              <a:t>, </a:t>
            </a:r>
            <a:r>
              <a:rPr lang="fr-FR" dirty="0" err="1"/>
              <a:t>eaque</a:t>
            </a:r>
            <a:r>
              <a:rPr lang="fr-FR" dirty="0"/>
              <a:t> </a:t>
            </a:r>
            <a:r>
              <a:rPr lang="fr-FR" dirty="0" err="1"/>
              <a:t>ipsa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ab </a:t>
            </a:r>
            <a:r>
              <a:rPr lang="fr-FR" dirty="0" err="1"/>
              <a:t>illo</a:t>
            </a:r>
            <a:r>
              <a:rPr lang="fr-FR" dirty="0"/>
              <a:t> </a:t>
            </a:r>
            <a:r>
              <a:rPr lang="fr-FR" dirty="0" err="1"/>
              <a:t>inventore</a:t>
            </a:r>
            <a:r>
              <a:rPr lang="fr-FR" dirty="0"/>
              <a:t> </a:t>
            </a:r>
            <a:r>
              <a:rPr lang="fr-FR" dirty="0" err="1"/>
              <a:t>veritatis</a:t>
            </a:r>
            <a:r>
              <a:rPr lang="fr-FR" dirty="0"/>
              <a:t> et quasi </a:t>
            </a:r>
            <a:r>
              <a:rPr lang="fr-FR" dirty="0" err="1"/>
              <a:t>architecto</a:t>
            </a:r>
            <a:r>
              <a:rPr lang="fr-FR" dirty="0"/>
              <a:t>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AA7E48-34CD-4F4A-953F-7AF475CB43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1"/>
            <a:r>
              <a:rPr lang="fr-FR" dirty="0"/>
              <a:t>Sed ut </a:t>
            </a:r>
            <a:r>
              <a:rPr lang="fr-FR" dirty="0" err="1"/>
              <a:t>perspiciatis</a:t>
            </a:r>
            <a:r>
              <a:rPr lang="fr-FR" dirty="0"/>
              <a:t> </a:t>
            </a:r>
            <a:r>
              <a:rPr lang="fr-FR" dirty="0" err="1"/>
              <a:t>unde</a:t>
            </a:r>
            <a:r>
              <a:rPr lang="fr-FR" dirty="0"/>
              <a:t> </a:t>
            </a:r>
            <a:r>
              <a:rPr lang="fr-FR" dirty="0" err="1"/>
              <a:t>omnis</a:t>
            </a:r>
            <a:r>
              <a:rPr lang="fr-FR" dirty="0"/>
              <a:t> </a:t>
            </a:r>
            <a:r>
              <a:rPr lang="fr-FR" dirty="0" err="1"/>
              <a:t>iste</a:t>
            </a:r>
            <a:r>
              <a:rPr lang="fr-FR" dirty="0"/>
              <a:t> </a:t>
            </a:r>
            <a:r>
              <a:rPr lang="fr-FR" dirty="0" err="1"/>
              <a:t>natus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accusantium</a:t>
            </a:r>
            <a:r>
              <a:rPr lang="fr-FR" dirty="0"/>
              <a:t> </a:t>
            </a:r>
            <a:r>
              <a:rPr lang="fr-FR" dirty="0" err="1"/>
              <a:t>doloremque</a:t>
            </a:r>
            <a:r>
              <a:rPr lang="fr-FR" dirty="0"/>
              <a:t> </a:t>
            </a:r>
            <a:r>
              <a:rPr lang="fr-FR" dirty="0" err="1"/>
              <a:t>laudantium</a:t>
            </a:r>
            <a:r>
              <a:rPr lang="fr-FR" dirty="0"/>
              <a:t>, </a:t>
            </a:r>
            <a:r>
              <a:rPr lang="fr-FR" dirty="0" err="1"/>
              <a:t>totam</a:t>
            </a:r>
            <a:r>
              <a:rPr lang="fr-FR" dirty="0"/>
              <a:t> rem </a:t>
            </a:r>
            <a:r>
              <a:rPr lang="fr-FR" dirty="0" err="1"/>
              <a:t>aperiam</a:t>
            </a:r>
            <a:r>
              <a:rPr lang="fr-FR" dirty="0"/>
              <a:t>, </a:t>
            </a:r>
            <a:r>
              <a:rPr lang="fr-FR" dirty="0" err="1"/>
              <a:t>eaque</a:t>
            </a:r>
            <a:r>
              <a:rPr lang="fr-FR" dirty="0"/>
              <a:t> </a:t>
            </a:r>
            <a:r>
              <a:rPr lang="fr-FR" dirty="0" err="1"/>
              <a:t>ipsa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ab </a:t>
            </a:r>
            <a:r>
              <a:rPr lang="fr-FR" dirty="0" err="1"/>
              <a:t>illo</a:t>
            </a:r>
            <a:r>
              <a:rPr lang="fr-FR" dirty="0"/>
              <a:t> </a:t>
            </a:r>
            <a:r>
              <a:rPr lang="fr-FR" dirty="0" err="1"/>
              <a:t>inventore</a:t>
            </a:r>
            <a:r>
              <a:rPr lang="fr-FR" dirty="0"/>
              <a:t> </a:t>
            </a:r>
            <a:r>
              <a:rPr lang="fr-FR" dirty="0" err="1"/>
              <a:t>veritatis</a:t>
            </a:r>
            <a:r>
              <a:rPr lang="fr-FR" dirty="0"/>
              <a:t> et quasi </a:t>
            </a:r>
            <a:r>
              <a:rPr lang="fr-FR" dirty="0" err="1"/>
              <a:t>architecto</a:t>
            </a:r>
            <a:r>
              <a:rPr lang="fr-FR" dirty="0"/>
              <a:t> </a:t>
            </a:r>
            <a:r>
              <a:rPr lang="fr-FR" dirty="0" err="1"/>
              <a:t>beatae</a:t>
            </a:r>
            <a:r>
              <a:rPr lang="fr-FR" dirty="0"/>
              <a:t> vitae dicta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explicabo</a:t>
            </a:r>
            <a:r>
              <a:rPr lang="fr-FR" dirty="0"/>
              <a:t>. </a:t>
            </a:r>
            <a:r>
              <a:rPr lang="fr-FR" dirty="0" err="1"/>
              <a:t>Nemo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</a:t>
            </a:r>
            <a:r>
              <a:rPr lang="fr-FR" dirty="0" err="1"/>
              <a:t>ipsam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quia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aspernatur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odit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fugit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</a:t>
            </a:r>
            <a:r>
              <a:rPr lang="fr-FR" dirty="0" err="1"/>
              <a:t>consequuntur</a:t>
            </a:r>
            <a:r>
              <a:rPr lang="fr-FR" dirty="0"/>
              <a:t> </a:t>
            </a:r>
            <a:r>
              <a:rPr lang="fr-FR" dirty="0" err="1"/>
              <a:t>magni</a:t>
            </a:r>
            <a:r>
              <a:rPr lang="fr-FR" dirty="0"/>
              <a:t> </a:t>
            </a:r>
            <a:r>
              <a:rPr lang="fr-FR" dirty="0" err="1"/>
              <a:t>dolores</a:t>
            </a:r>
            <a:r>
              <a:rPr lang="fr-FR" dirty="0"/>
              <a:t> </a:t>
            </a:r>
            <a:r>
              <a:rPr lang="fr-FR" dirty="0" err="1"/>
              <a:t>eos</a:t>
            </a:r>
            <a:r>
              <a:rPr lang="fr-FR" dirty="0"/>
              <a:t> qui </a:t>
            </a:r>
            <a:r>
              <a:rPr lang="fr-FR" dirty="0" err="1"/>
              <a:t>ratione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sequi</a:t>
            </a:r>
            <a:r>
              <a:rPr lang="fr-FR" dirty="0"/>
              <a:t> </a:t>
            </a:r>
            <a:r>
              <a:rPr lang="fr-FR" dirty="0" err="1"/>
              <a:t>nesciunt</a:t>
            </a:r>
            <a:r>
              <a:rPr lang="fr-FR" dirty="0"/>
              <a:t>.</a:t>
            </a:r>
          </a:p>
          <a:p>
            <a:pPr lvl="1"/>
            <a:r>
              <a:rPr lang="fr-FR" b="0" dirty="0" err="1"/>
              <a:t>Neque</a:t>
            </a:r>
            <a:r>
              <a:rPr lang="fr-FR" b="0" dirty="0"/>
              <a:t> </a:t>
            </a:r>
            <a:r>
              <a:rPr lang="fr-FR" b="0" dirty="0" err="1"/>
              <a:t>porro</a:t>
            </a:r>
            <a:r>
              <a:rPr lang="fr-FR" b="0" dirty="0"/>
              <a:t> </a:t>
            </a:r>
            <a:r>
              <a:rPr lang="fr-FR" b="0" dirty="0" err="1"/>
              <a:t>quisquam</a:t>
            </a:r>
            <a:r>
              <a:rPr lang="fr-FR" b="0" dirty="0"/>
              <a:t> est, qui </a:t>
            </a:r>
            <a:r>
              <a:rPr lang="fr-FR" b="0" dirty="0" err="1"/>
              <a:t>dolorem</a:t>
            </a:r>
            <a:r>
              <a:rPr lang="fr-FR" b="0" dirty="0"/>
              <a:t> </a:t>
            </a:r>
            <a:r>
              <a:rPr lang="fr-FR" b="0" dirty="0" err="1"/>
              <a:t>ipsum</a:t>
            </a:r>
            <a:r>
              <a:rPr lang="fr-FR" b="0" dirty="0"/>
              <a:t> quia </a:t>
            </a:r>
            <a:r>
              <a:rPr lang="fr-FR" b="0" dirty="0" err="1"/>
              <a:t>dolor</a:t>
            </a:r>
            <a:r>
              <a:rPr lang="fr-FR" b="0" dirty="0"/>
              <a:t> </a:t>
            </a:r>
            <a:r>
              <a:rPr lang="fr-FR" b="0" dirty="0" err="1"/>
              <a:t>sit</a:t>
            </a:r>
            <a:r>
              <a:rPr lang="fr-FR" b="0" dirty="0"/>
              <a:t> </a:t>
            </a:r>
            <a:r>
              <a:rPr lang="fr-FR" b="0" dirty="0" err="1"/>
              <a:t>amet</a:t>
            </a:r>
            <a:r>
              <a:rPr lang="fr-FR" b="0" dirty="0"/>
              <a:t>, </a:t>
            </a:r>
            <a:r>
              <a:rPr lang="fr-FR" b="0" dirty="0" err="1"/>
              <a:t>consectetur</a:t>
            </a:r>
            <a:r>
              <a:rPr lang="fr-FR" b="0" dirty="0"/>
              <a:t>, </a:t>
            </a:r>
            <a:r>
              <a:rPr lang="fr-FR" b="0" dirty="0" err="1"/>
              <a:t>adipisci</a:t>
            </a:r>
            <a:r>
              <a:rPr lang="fr-FR" b="0" dirty="0"/>
              <a:t> </a:t>
            </a:r>
            <a:r>
              <a:rPr lang="fr-FR" b="0" dirty="0" err="1"/>
              <a:t>velit</a:t>
            </a:r>
            <a:r>
              <a:rPr lang="fr-FR" b="0" dirty="0"/>
              <a:t>, </a:t>
            </a:r>
            <a:r>
              <a:rPr lang="fr-FR" b="0" dirty="0" err="1"/>
              <a:t>sed</a:t>
            </a:r>
            <a:r>
              <a:rPr lang="fr-FR" b="0" dirty="0"/>
              <a:t> quia non </a:t>
            </a:r>
            <a:r>
              <a:rPr lang="fr-FR" b="0" dirty="0" err="1"/>
              <a:t>numquam</a:t>
            </a:r>
            <a:r>
              <a:rPr lang="fr-FR" b="0" dirty="0"/>
              <a:t> </a:t>
            </a:r>
            <a:r>
              <a:rPr lang="fr-FR" b="0" dirty="0" err="1"/>
              <a:t>eius</a:t>
            </a:r>
            <a:r>
              <a:rPr lang="fr-FR" b="0" dirty="0"/>
              <a:t> </a:t>
            </a:r>
            <a:r>
              <a:rPr lang="fr-FR" b="0" dirty="0" err="1"/>
              <a:t>modi</a:t>
            </a:r>
            <a:r>
              <a:rPr lang="fr-FR" b="0" dirty="0"/>
              <a:t>.</a:t>
            </a:r>
          </a:p>
          <a:p>
            <a:pPr lvl="1"/>
            <a:r>
              <a:rPr lang="fr-FR" b="0" dirty="0" err="1"/>
              <a:t>Tempora</a:t>
            </a:r>
            <a:r>
              <a:rPr lang="fr-FR" b="0" dirty="0"/>
              <a:t> </a:t>
            </a:r>
            <a:r>
              <a:rPr lang="fr-FR" b="0" dirty="0" err="1"/>
              <a:t>incidunt</a:t>
            </a:r>
            <a:r>
              <a:rPr lang="fr-FR" b="0" dirty="0"/>
              <a:t> ut </a:t>
            </a:r>
            <a:r>
              <a:rPr lang="fr-FR" b="0" dirty="0" err="1"/>
              <a:t>labore</a:t>
            </a:r>
            <a:r>
              <a:rPr lang="fr-FR" b="0" dirty="0"/>
              <a:t> et </a:t>
            </a:r>
            <a:r>
              <a:rPr lang="fr-FR" b="0" dirty="0" err="1"/>
              <a:t>dolore</a:t>
            </a:r>
            <a:r>
              <a:rPr lang="fr-FR" b="0" dirty="0"/>
              <a:t> </a:t>
            </a:r>
            <a:r>
              <a:rPr lang="fr-FR" b="0" dirty="0" err="1"/>
              <a:t>magnam</a:t>
            </a:r>
            <a:r>
              <a:rPr lang="fr-FR" b="0" dirty="0"/>
              <a:t> </a:t>
            </a:r>
            <a:r>
              <a:rPr lang="fr-FR" b="0" dirty="0" err="1"/>
              <a:t>aliquam</a:t>
            </a:r>
            <a:r>
              <a:rPr lang="fr-FR" b="0" dirty="0"/>
              <a:t> </a:t>
            </a:r>
            <a:r>
              <a:rPr lang="fr-FR" b="0" dirty="0" err="1"/>
              <a:t>quaerat</a:t>
            </a:r>
            <a:r>
              <a:rPr lang="fr-FR" b="0" dirty="0"/>
              <a:t> </a:t>
            </a:r>
            <a:r>
              <a:rPr lang="fr-FR" b="0" dirty="0" err="1"/>
              <a:t>voluptatem</a:t>
            </a:r>
            <a:r>
              <a:rPr lang="fr-FR" b="0" dirty="0"/>
              <a:t>.</a:t>
            </a:r>
          </a:p>
          <a:p>
            <a:pPr lvl="1"/>
            <a:endParaRPr lang="fr-FR" b="0" dirty="0"/>
          </a:p>
          <a:p>
            <a:pPr lvl="1"/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495F3B-D250-614D-85BC-EB3BC9C6E4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KEY LEARNINGS</a:t>
            </a:r>
          </a:p>
          <a:p>
            <a:pPr lvl="1"/>
            <a:r>
              <a:rPr lang="fr-FR" dirty="0"/>
              <a:t>Ed ut </a:t>
            </a:r>
            <a:r>
              <a:rPr lang="fr-FR" dirty="0" err="1"/>
              <a:t>perspiciatis</a:t>
            </a:r>
            <a:r>
              <a:rPr lang="fr-FR" dirty="0"/>
              <a:t> </a:t>
            </a:r>
            <a:r>
              <a:rPr lang="fr-FR" dirty="0" err="1"/>
              <a:t>unde</a:t>
            </a:r>
            <a:r>
              <a:rPr lang="fr-FR" dirty="0"/>
              <a:t> </a:t>
            </a:r>
            <a:r>
              <a:rPr lang="fr-FR" dirty="0" err="1"/>
              <a:t>omnis</a:t>
            </a:r>
            <a:r>
              <a:rPr lang="fr-FR" dirty="0"/>
              <a:t> </a:t>
            </a:r>
            <a:r>
              <a:rPr lang="fr-FR" dirty="0" err="1"/>
              <a:t>iste</a:t>
            </a:r>
            <a:r>
              <a:rPr lang="fr-FR" dirty="0"/>
              <a:t> </a:t>
            </a:r>
            <a:r>
              <a:rPr lang="fr-FR" dirty="0" err="1"/>
              <a:t>natus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accusantium</a:t>
            </a:r>
            <a:r>
              <a:rPr lang="fr-FR" dirty="0"/>
              <a:t> </a:t>
            </a:r>
            <a:r>
              <a:rPr lang="fr-FR" dirty="0" err="1"/>
              <a:t>doloremque</a:t>
            </a:r>
            <a:r>
              <a:rPr lang="fr-FR" dirty="0"/>
              <a:t> </a:t>
            </a:r>
            <a:r>
              <a:rPr lang="fr-FR" dirty="0" err="1"/>
              <a:t>laudantium</a:t>
            </a:r>
            <a:r>
              <a:rPr lang="fr-FR" dirty="0"/>
              <a:t>, </a:t>
            </a:r>
            <a:r>
              <a:rPr lang="fr-FR" dirty="0" err="1"/>
              <a:t>totam</a:t>
            </a:r>
            <a:r>
              <a:rPr lang="fr-FR" dirty="0"/>
              <a:t> rem </a:t>
            </a:r>
            <a:r>
              <a:rPr lang="fr-FR" dirty="0" err="1"/>
              <a:t>aperiam</a:t>
            </a:r>
            <a:r>
              <a:rPr lang="fr-FR" dirty="0"/>
              <a:t>, </a:t>
            </a:r>
            <a:r>
              <a:rPr lang="fr-FR" dirty="0" err="1"/>
              <a:t>eaque</a:t>
            </a:r>
            <a:r>
              <a:rPr lang="fr-FR" dirty="0"/>
              <a:t> </a:t>
            </a:r>
            <a:r>
              <a:rPr lang="fr-FR" dirty="0" err="1"/>
              <a:t>ipsa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ab </a:t>
            </a:r>
            <a:r>
              <a:rPr lang="fr-FR" dirty="0" err="1"/>
              <a:t>illo</a:t>
            </a:r>
            <a:r>
              <a:rPr lang="fr-FR" dirty="0"/>
              <a:t> </a:t>
            </a:r>
            <a:r>
              <a:rPr lang="fr-FR" dirty="0" err="1"/>
              <a:t>inventore</a:t>
            </a:r>
            <a:r>
              <a:rPr lang="fr-FR" dirty="0"/>
              <a:t> </a:t>
            </a:r>
            <a:r>
              <a:rPr lang="fr-FR" dirty="0" err="1"/>
              <a:t>veritatis</a:t>
            </a:r>
            <a:r>
              <a:rPr lang="fr-FR" dirty="0"/>
              <a:t> et quasi </a:t>
            </a:r>
            <a:r>
              <a:rPr lang="fr-FR" dirty="0" err="1"/>
              <a:t>architecto</a:t>
            </a:r>
            <a:r>
              <a:rPr lang="fr-FR" dirty="0"/>
              <a:t> </a:t>
            </a:r>
            <a:r>
              <a:rPr lang="fr-FR" dirty="0" err="1"/>
              <a:t>beatae</a:t>
            </a:r>
            <a:r>
              <a:rPr lang="fr-FR" dirty="0"/>
              <a:t> vitae dicta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explicabo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 err="1"/>
              <a:t>Nemo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</a:t>
            </a:r>
            <a:r>
              <a:rPr lang="fr-FR" dirty="0" err="1"/>
              <a:t>ipsam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quia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aspernatur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odit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fugit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</a:t>
            </a:r>
            <a:r>
              <a:rPr lang="fr-FR" dirty="0" err="1"/>
              <a:t>consequuntur</a:t>
            </a:r>
            <a:r>
              <a:rPr lang="fr-FR" dirty="0"/>
              <a:t> </a:t>
            </a:r>
            <a:r>
              <a:rPr lang="fr-FR" dirty="0" err="1"/>
              <a:t>magni</a:t>
            </a:r>
            <a:r>
              <a:rPr lang="fr-FR" dirty="0"/>
              <a:t> </a:t>
            </a:r>
            <a:r>
              <a:rPr lang="fr-FR" dirty="0" err="1"/>
              <a:t>dolores</a:t>
            </a:r>
            <a:r>
              <a:rPr lang="fr-FR" dirty="0"/>
              <a:t> </a:t>
            </a:r>
            <a:r>
              <a:rPr lang="fr-FR" dirty="0" err="1"/>
              <a:t>eos</a:t>
            </a:r>
            <a:r>
              <a:rPr lang="fr-FR" dirty="0"/>
              <a:t> qui </a:t>
            </a:r>
            <a:r>
              <a:rPr lang="fr-FR" dirty="0" err="1"/>
              <a:t>ratione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sequi</a:t>
            </a:r>
            <a:r>
              <a:rPr lang="fr-FR" dirty="0"/>
              <a:t> </a:t>
            </a:r>
            <a:r>
              <a:rPr lang="fr-FR" dirty="0" err="1"/>
              <a:t>nesciunt</a:t>
            </a:r>
            <a:r>
              <a:rPr lang="fr-FR" dirty="0"/>
              <a:t>.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6986AE6-E1FF-AD46-8BFB-FA0E31E1FD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lnSpc>
                <a:spcPct val="80000"/>
              </a:lnSpc>
              <a:defRPr/>
            </a:pPr>
            <a:r>
              <a:rPr lang="en-US" sz="7200" spc="-150" dirty="0">
                <a:solidFill>
                  <a:schemeClr val="accent3"/>
                </a:solidFill>
                <a:latin typeface="Arial" panose="020B0604020202020204" pitchFamily="34" charset="0"/>
              </a:rPr>
              <a:t>92</a:t>
            </a:r>
            <a:r>
              <a:rPr lang="en-US" sz="7200" spc="-150" baseline="30000" dirty="0">
                <a:solidFill>
                  <a:schemeClr val="accent3"/>
                </a:solidFill>
                <a:latin typeface="Arial" panose="020B0604020202020204" pitchFamily="34" charset="0"/>
              </a:rPr>
              <a:t>%</a:t>
            </a:r>
            <a:br>
              <a:rPr lang="en-US" sz="7200" spc="-150" baseline="30000" dirty="0">
                <a:solidFill>
                  <a:schemeClr val="accent3"/>
                </a:solidFill>
                <a:latin typeface="Arial" panose="020B0604020202020204" pitchFamily="34" charset="0"/>
              </a:rPr>
            </a:br>
            <a:r>
              <a:rPr lang="en-US" dirty="0" err="1">
                <a:solidFill>
                  <a:schemeClr val="accent3"/>
                </a:solidFill>
                <a:latin typeface="Arial" panose="020B0604020202020204" pitchFamily="34" charset="0"/>
              </a:rPr>
              <a:t>Quis</a:t>
            </a: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Arial" panose="020B0604020202020204" pitchFamily="34" charset="0"/>
              </a:rPr>
              <a:t>autem</a:t>
            </a:r>
            <a:b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  <a:t>vel </a:t>
            </a:r>
            <a:r>
              <a:rPr lang="en-US" dirty="0" err="1">
                <a:solidFill>
                  <a:schemeClr val="accent3"/>
                </a:solidFill>
                <a:latin typeface="Arial" panose="020B0604020202020204" pitchFamily="34" charset="0"/>
              </a:rPr>
              <a:t>eum</a:t>
            </a: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Arial" panose="020B0604020202020204" pitchFamily="34" charset="0"/>
              </a:rPr>
              <a:t>iure</a:t>
            </a:r>
            <a:b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</a:br>
            <a:r>
              <a:rPr lang="en-US" dirty="0" err="1">
                <a:solidFill>
                  <a:schemeClr val="accent3"/>
                </a:solidFill>
                <a:latin typeface="Arial" panose="020B0604020202020204" pitchFamily="34" charset="0"/>
              </a:rPr>
              <a:t>reprehenderit</a:t>
            </a: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  <a:t> qui </a:t>
            </a:r>
            <a:b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  <a:t>in </a:t>
            </a:r>
            <a:r>
              <a:rPr lang="en-US" dirty="0" err="1">
                <a:solidFill>
                  <a:schemeClr val="accent3"/>
                </a:solidFill>
                <a:latin typeface="Arial" panose="020B0604020202020204" pitchFamily="34" charset="0"/>
              </a:rPr>
              <a:t>ea</a:t>
            </a: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Arial" panose="020B0604020202020204" pitchFamily="34" charset="0"/>
              </a:rPr>
              <a:t>voluptate</a:t>
            </a: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  <a:t>.</a:t>
            </a:r>
          </a:p>
          <a:p>
            <a:pPr lvl="0">
              <a:lnSpc>
                <a:spcPct val="80000"/>
              </a:lnSpc>
              <a:defRPr/>
            </a:pPr>
            <a:r>
              <a:rPr lang="en-US" sz="1050" dirty="0"/>
              <a:t>SOURCE: BIGSTUDY 2020</a:t>
            </a:r>
          </a:p>
        </p:txBody>
      </p:sp>
      <p:sp>
        <p:nvSpPr>
          <p:cNvPr id="7" name="Espace réservé du pied de page 5">
            <a:extLst>
              <a:ext uri="{FF2B5EF4-FFF2-40B4-BE49-F238E27FC236}">
                <a16:creationId xmlns:a16="http://schemas.microsoft.com/office/drawing/2014/main" id="{970C0781-46AB-F247-912C-CB8884C7EA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1994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569FF7-69EC-7846-832A-DAF74657A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22A880-AC66-C94C-8CAE-F7245FBCDE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Sed ut </a:t>
            </a:r>
            <a:r>
              <a:rPr lang="fr-FR" dirty="0" err="1"/>
              <a:t>perspiciatis</a:t>
            </a:r>
            <a:r>
              <a:rPr lang="fr-FR" dirty="0"/>
              <a:t> </a:t>
            </a:r>
            <a:r>
              <a:rPr lang="fr-FR" dirty="0" err="1"/>
              <a:t>unde</a:t>
            </a:r>
            <a:r>
              <a:rPr lang="fr-FR" dirty="0"/>
              <a:t> </a:t>
            </a:r>
            <a:r>
              <a:rPr lang="fr-FR" dirty="0" err="1"/>
              <a:t>omnis</a:t>
            </a:r>
            <a:r>
              <a:rPr lang="fr-FR" dirty="0"/>
              <a:t> </a:t>
            </a:r>
            <a:r>
              <a:rPr lang="fr-FR" dirty="0" err="1"/>
              <a:t>iste</a:t>
            </a:r>
            <a:r>
              <a:rPr lang="fr-FR" dirty="0"/>
              <a:t> </a:t>
            </a:r>
            <a:r>
              <a:rPr lang="fr-FR" dirty="0" err="1"/>
              <a:t>natus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accusantium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 err="1"/>
              <a:t>Doloremque</a:t>
            </a:r>
            <a:r>
              <a:rPr lang="fr-FR" dirty="0"/>
              <a:t> </a:t>
            </a:r>
            <a:r>
              <a:rPr lang="fr-FR" dirty="0" err="1"/>
              <a:t>laudantium</a:t>
            </a:r>
            <a:r>
              <a:rPr lang="fr-FR" dirty="0"/>
              <a:t>, </a:t>
            </a:r>
            <a:r>
              <a:rPr lang="fr-FR" dirty="0" err="1"/>
              <a:t>totam</a:t>
            </a:r>
            <a:r>
              <a:rPr lang="fr-FR" dirty="0"/>
              <a:t> rem </a:t>
            </a:r>
            <a:r>
              <a:rPr lang="fr-FR" dirty="0" err="1"/>
              <a:t>aperiam</a:t>
            </a:r>
            <a:r>
              <a:rPr lang="fr-FR" dirty="0"/>
              <a:t>, </a:t>
            </a:r>
            <a:r>
              <a:rPr lang="fr-FR" dirty="0" err="1"/>
              <a:t>eaque</a:t>
            </a:r>
            <a:r>
              <a:rPr lang="fr-FR" dirty="0"/>
              <a:t> </a:t>
            </a:r>
            <a:r>
              <a:rPr lang="fr-FR" dirty="0" err="1"/>
              <a:t>ipsa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ab </a:t>
            </a:r>
            <a:r>
              <a:rPr lang="fr-FR" dirty="0" err="1"/>
              <a:t>illo</a:t>
            </a:r>
            <a:r>
              <a:rPr lang="fr-FR" dirty="0"/>
              <a:t> </a:t>
            </a:r>
            <a:r>
              <a:rPr lang="fr-FR" dirty="0" err="1"/>
              <a:t>inventore</a:t>
            </a:r>
            <a:r>
              <a:rPr lang="fr-FR" dirty="0"/>
              <a:t> </a:t>
            </a:r>
            <a:r>
              <a:rPr lang="fr-FR" dirty="0" err="1"/>
              <a:t>veritatis</a:t>
            </a:r>
            <a:r>
              <a:rPr lang="fr-FR" dirty="0"/>
              <a:t> et quasi </a:t>
            </a:r>
            <a:r>
              <a:rPr lang="fr-FR" dirty="0" err="1"/>
              <a:t>architecto</a:t>
            </a:r>
            <a:r>
              <a:rPr lang="fr-FR" dirty="0"/>
              <a:t>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21F9849-ECF2-3E4E-99F1-0629FC5BF5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BEATAE VITAE</a:t>
            </a:r>
          </a:p>
          <a:p>
            <a:pPr lvl="1"/>
            <a:r>
              <a:rPr lang="fr-FR" dirty="0"/>
              <a:t>Dicta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explicabo</a:t>
            </a:r>
            <a:r>
              <a:rPr lang="fr-FR" dirty="0"/>
              <a:t>. </a:t>
            </a:r>
            <a:r>
              <a:rPr lang="fr-FR" dirty="0" err="1"/>
              <a:t>Nemo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</a:t>
            </a:r>
            <a:r>
              <a:rPr lang="fr-FR" dirty="0" err="1"/>
              <a:t>ipsam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quia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aspernatur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odit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fugit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</a:t>
            </a:r>
            <a:r>
              <a:rPr lang="fr-FR" dirty="0" err="1"/>
              <a:t>consequuntur</a:t>
            </a:r>
            <a:r>
              <a:rPr lang="fr-FR" dirty="0"/>
              <a:t> </a:t>
            </a:r>
            <a:r>
              <a:rPr lang="fr-FR" dirty="0" err="1"/>
              <a:t>magni</a:t>
            </a:r>
            <a:r>
              <a:rPr lang="fr-FR" dirty="0"/>
              <a:t> </a:t>
            </a:r>
            <a:r>
              <a:rPr lang="fr-FR" dirty="0" err="1"/>
              <a:t>dolores</a:t>
            </a:r>
            <a:r>
              <a:rPr lang="fr-FR" dirty="0"/>
              <a:t> </a:t>
            </a:r>
            <a:r>
              <a:rPr lang="fr-FR" dirty="0" err="1"/>
              <a:t>eos</a:t>
            </a:r>
            <a:r>
              <a:rPr lang="fr-FR" dirty="0"/>
              <a:t> qui </a:t>
            </a:r>
            <a:r>
              <a:rPr lang="fr-FR" dirty="0" err="1"/>
              <a:t>ratione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sequi</a:t>
            </a:r>
            <a:r>
              <a:rPr lang="fr-FR" dirty="0"/>
              <a:t> </a:t>
            </a:r>
            <a:r>
              <a:rPr lang="fr-FR" dirty="0" err="1"/>
              <a:t>nesciunt</a:t>
            </a:r>
            <a:r>
              <a:rPr lang="fr-FR" dirty="0"/>
              <a:t>. </a:t>
            </a:r>
            <a:r>
              <a:rPr lang="fr-FR" dirty="0" err="1"/>
              <a:t>Neque</a:t>
            </a:r>
            <a:r>
              <a:rPr lang="fr-FR" dirty="0"/>
              <a:t> </a:t>
            </a:r>
            <a:r>
              <a:rPr lang="fr-FR" dirty="0" err="1"/>
              <a:t>porro</a:t>
            </a:r>
            <a:r>
              <a:rPr lang="fr-FR" dirty="0"/>
              <a:t> </a:t>
            </a:r>
            <a:r>
              <a:rPr lang="fr-FR" dirty="0" err="1"/>
              <a:t>quisquam</a:t>
            </a:r>
            <a:r>
              <a:rPr lang="fr-FR" dirty="0"/>
              <a:t> est,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quia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adipisci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non </a:t>
            </a:r>
            <a:r>
              <a:rPr lang="fr-FR" dirty="0" err="1"/>
              <a:t>numquam</a:t>
            </a:r>
            <a:r>
              <a:rPr lang="fr-FR" dirty="0"/>
              <a:t> </a:t>
            </a:r>
            <a:r>
              <a:rPr lang="fr-FR" dirty="0" err="1"/>
              <a:t>eius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 </a:t>
            </a:r>
            <a:r>
              <a:rPr lang="fr-FR" dirty="0" err="1"/>
              <a:t>tempora</a:t>
            </a:r>
            <a:r>
              <a:rPr lang="fr-FR" dirty="0"/>
              <a:t> </a:t>
            </a:r>
            <a:r>
              <a:rPr lang="fr-FR" dirty="0" err="1"/>
              <a:t>incidunt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</a:t>
            </a:r>
            <a:r>
              <a:rPr lang="fr-FR" dirty="0" err="1"/>
              <a:t>magnam</a:t>
            </a:r>
            <a:r>
              <a:rPr lang="fr-FR" dirty="0"/>
              <a:t> </a:t>
            </a:r>
            <a:r>
              <a:rPr lang="fr-FR" dirty="0" err="1"/>
              <a:t>aliquam</a:t>
            </a:r>
            <a:r>
              <a:rPr lang="fr-FR" dirty="0"/>
              <a:t> </a:t>
            </a:r>
            <a:r>
              <a:rPr lang="fr-FR" dirty="0" err="1"/>
              <a:t>quaerat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.</a:t>
            </a:r>
          </a:p>
          <a:p>
            <a:pPr lvl="2"/>
            <a:r>
              <a:rPr lang="fr-FR" dirty="0"/>
              <a:t>Tem </a:t>
            </a:r>
            <a:r>
              <a:rPr lang="fr-FR" dirty="0" err="1"/>
              <a:t>ium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, que </a:t>
            </a:r>
            <a:r>
              <a:rPr lang="fr-FR" dirty="0" err="1"/>
              <a:t>doluptas</a:t>
            </a:r>
            <a:r>
              <a:rPr lang="fr-FR" dirty="0"/>
              <a:t> et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nulluptatas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accum</a:t>
            </a:r>
            <a:r>
              <a:rPr lang="fr-FR" dirty="0"/>
              <a:t> que.</a:t>
            </a:r>
          </a:p>
          <a:p>
            <a:pPr lvl="2"/>
            <a:r>
              <a:rPr lang="fr-FR" dirty="0" err="1"/>
              <a:t>Essit</a:t>
            </a:r>
            <a:r>
              <a:rPr lang="fr-FR" dirty="0"/>
              <a:t> </a:t>
            </a:r>
            <a:r>
              <a:rPr lang="fr-FR" dirty="0" err="1"/>
              <a:t>aliquissi</a:t>
            </a:r>
            <a:r>
              <a:rPr lang="fr-FR" dirty="0"/>
              <a:t> te </a:t>
            </a:r>
            <a:r>
              <a:rPr lang="fr-FR" dirty="0" err="1"/>
              <a:t>verum</a:t>
            </a:r>
            <a:r>
              <a:rPr lang="fr-FR" dirty="0"/>
              <a:t> </a:t>
            </a:r>
            <a:r>
              <a:rPr lang="fr-FR" dirty="0" err="1"/>
              <a:t>harumquamus</a:t>
            </a:r>
            <a:r>
              <a:rPr lang="fr-FR" dirty="0"/>
              <a:t> </a:t>
            </a:r>
            <a:r>
              <a:rPr lang="fr-FR" dirty="0" err="1"/>
              <a:t>esequatati</a:t>
            </a:r>
            <a:r>
              <a:rPr lang="fr-FR" dirty="0"/>
              <a:t> </a:t>
            </a:r>
            <a:r>
              <a:rPr lang="fr-FR" dirty="0" err="1"/>
              <a:t>doluptur</a:t>
            </a:r>
            <a:r>
              <a:rPr lang="fr-FR" dirty="0"/>
              <a:t> </a:t>
            </a:r>
            <a:r>
              <a:rPr lang="fr-FR" dirty="0" err="1"/>
              <a:t>am</a:t>
            </a:r>
            <a:r>
              <a:rPr lang="fr-FR" dirty="0"/>
              <a:t> que nos </a:t>
            </a:r>
            <a:r>
              <a:rPr lang="fr-FR" dirty="0" err="1"/>
              <a:t>volorum</a:t>
            </a:r>
            <a:r>
              <a:rPr lang="fr-FR" dirty="0"/>
              <a:t>:</a:t>
            </a:r>
          </a:p>
          <a:p>
            <a:pPr lvl="3"/>
            <a:r>
              <a:rPr lang="fr-FR" dirty="0"/>
              <a:t>Ut </a:t>
            </a:r>
            <a:r>
              <a:rPr lang="fr-FR" dirty="0" err="1"/>
              <a:t>harchit</a:t>
            </a:r>
            <a:r>
              <a:rPr lang="fr-FR" dirty="0"/>
              <a:t> </a:t>
            </a:r>
            <a:r>
              <a:rPr lang="fr-FR" dirty="0" err="1"/>
              <a:t>aquidendit</a:t>
            </a:r>
            <a:r>
              <a:rPr lang="fr-FR" dirty="0"/>
              <a:t> </a:t>
            </a:r>
            <a:r>
              <a:rPr lang="fr-FR" dirty="0" err="1"/>
              <a:t>quos</a:t>
            </a:r>
            <a:r>
              <a:rPr lang="fr-FR" dirty="0"/>
              <a:t>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eiunt</a:t>
            </a:r>
            <a:r>
              <a:rPr lang="fr-FR" dirty="0"/>
              <a:t> ;</a:t>
            </a:r>
          </a:p>
          <a:p>
            <a:pPr lvl="3"/>
            <a:r>
              <a:rPr lang="fr-FR" dirty="0"/>
              <a:t>Im </a:t>
            </a:r>
            <a:r>
              <a:rPr lang="fr-FR" dirty="0" err="1"/>
              <a:t>enihilita</a:t>
            </a:r>
            <a:r>
              <a:rPr lang="fr-FR" dirty="0"/>
              <a:t> </a:t>
            </a:r>
            <a:r>
              <a:rPr lang="fr-FR" dirty="0" err="1"/>
              <a:t>dolupta</a:t>
            </a:r>
            <a:r>
              <a:rPr lang="fr-FR" dirty="0"/>
              <a:t> </a:t>
            </a:r>
            <a:r>
              <a:rPr lang="fr-FR" dirty="0" err="1"/>
              <a:t>ducim</a:t>
            </a:r>
            <a:r>
              <a:rPr lang="fr-FR" dirty="0"/>
              <a:t> </a:t>
            </a:r>
            <a:r>
              <a:rPr lang="fr-FR" dirty="0" err="1"/>
              <a:t>numendios</a:t>
            </a:r>
            <a:r>
              <a:rPr lang="fr-FR" dirty="0"/>
              <a:t> </a:t>
            </a:r>
            <a:r>
              <a:rPr lang="fr-FR" dirty="0" err="1"/>
              <a:t>quunt</a:t>
            </a:r>
            <a:r>
              <a:rPr lang="fr-FR" dirty="0"/>
              <a:t> qui </a:t>
            </a:r>
            <a:r>
              <a:rPr lang="fr-FR" dirty="0" err="1"/>
              <a:t>arion</a:t>
            </a:r>
            <a:r>
              <a:rPr lang="fr-FR" dirty="0"/>
              <a:t> ;</a:t>
            </a:r>
          </a:p>
          <a:p>
            <a:pPr lvl="3"/>
            <a:r>
              <a:rPr lang="fr-FR" dirty="0"/>
              <a:t>Sed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6D0554-CD1F-8248-97F5-D7E1E7B954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QUI DOLOREM IPSUM</a:t>
            </a:r>
          </a:p>
          <a:p>
            <a:pPr lvl="2"/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minima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nostrum</a:t>
            </a:r>
            <a:r>
              <a:rPr lang="fr-FR" dirty="0"/>
              <a:t> </a:t>
            </a:r>
            <a:r>
              <a:rPr lang="fr-FR" dirty="0" err="1"/>
              <a:t>exercitationem</a:t>
            </a:r>
            <a:r>
              <a:rPr lang="fr-FR" dirty="0"/>
              <a:t> </a:t>
            </a:r>
            <a:r>
              <a:rPr lang="fr-FR" dirty="0" err="1"/>
              <a:t>ullam</a:t>
            </a:r>
            <a:r>
              <a:rPr lang="fr-FR" dirty="0"/>
              <a:t> </a:t>
            </a:r>
            <a:r>
              <a:rPr lang="fr-FR" dirty="0" err="1"/>
              <a:t>corporis</a:t>
            </a:r>
            <a:r>
              <a:rPr lang="fr-FR" dirty="0"/>
              <a:t> </a:t>
            </a:r>
            <a:r>
              <a:rPr lang="fr-FR" dirty="0" err="1"/>
              <a:t>suscipit</a:t>
            </a:r>
            <a:r>
              <a:rPr lang="fr-FR" dirty="0"/>
              <a:t> </a:t>
            </a:r>
            <a:r>
              <a:rPr lang="fr-FR" dirty="0" err="1"/>
              <a:t>laboriosam</a:t>
            </a:r>
            <a:r>
              <a:rPr lang="fr-FR" dirty="0"/>
              <a:t>.</a:t>
            </a:r>
          </a:p>
          <a:p>
            <a:pPr lvl="2"/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aliquid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commodi</a:t>
            </a:r>
            <a:r>
              <a:rPr lang="fr-FR" dirty="0"/>
              <a:t> </a:t>
            </a:r>
            <a:r>
              <a:rPr lang="fr-FR" dirty="0" err="1"/>
              <a:t>consequatur</a:t>
            </a:r>
            <a:r>
              <a:rPr lang="fr-FR" dirty="0"/>
              <a:t>?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autem</a:t>
            </a:r>
            <a:r>
              <a:rPr lang="fr-FR" dirty="0"/>
              <a:t> </a:t>
            </a: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eum</a:t>
            </a:r>
            <a:r>
              <a:rPr lang="fr-FR" dirty="0"/>
              <a:t> </a:t>
            </a:r>
            <a:r>
              <a:rPr lang="fr-FR" dirty="0" err="1"/>
              <a:t>iure</a:t>
            </a:r>
            <a:r>
              <a:rPr lang="fr-FR" dirty="0"/>
              <a:t> </a:t>
            </a:r>
            <a:r>
              <a:rPr lang="fr-FR" dirty="0" err="1"/>
              <a:t>reprehenderit</a:t>
            </a:r>
            <a:r>
              <a:rPr lang="fr-FR" dirty="0"/>
              <a:t> qui in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quam</a:t>
            </a:r>
            <a:r>
              <a:rPr lang="fr-FR" dirty="0"/>
              <a:t> nihil </a:t>
            </a:r>
            <a:r>
              <a:rPr lang="fr-FR" dirty="0" err="1"/>
              <a:t>molestiae</a:t>
            </a:r>
            <a:r>
              <a:rPr lang="fr-FR" dirty="0"/>
              <a:t> </a:t>
            </a:r>
            <a:r>
              <a:rPr lang="fr-FR" dirty="0" err="1"/>
              <a:t>consequatur</a:t>
            </a:r>
            <a:r>
              <a:rPr lang="fr-FR" dirty="0"/>
              <a:t>, </a:t>
            </a: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illum</a:t>
            </a:r>
            <a:r>
              <a:rPr lang="fr-FR" dirty="0"/>
              <a:t>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eum</a:t>
            </a:r>
            <a:r>
              <a:rPr lang="fr-FR" dirty="0"/>
              <a:t> </a:t>
            </a:r>
            <a:r>
              <a:rPr lang="fr-FR" dirty="0" err="1"/>
              <a:t>fugiat</a:t>
            </a:r>
            <a:r>
              <a:rPr lang="fr-FR" dirty="0"/>
              <a:t> quo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At </a:t>
            </a:r>
            <a:r>
              <a:rPr lang="fr-FR" dirty="0" err="1"/>
              <a:t>vero</a:t>
            </a:r>
            <a:r>
              <a:rPr lang="fr-FR" dirty="0"/>
              <a:t> </a:t>
            </a:r>
            <a:r>
              <a:rPr lang="fr-FR" dirty="0" err="1"/>
              <a:t>eos</a:t>
            </a:r>
            <a:r>
              <a:rPr lang="fr-FR" dirty="0"/>
              <a:t> et </a:t>
            </a:r>
            <a:r>
              <a:rPr lang="fr-FR" dirty="0" err="1"/>
              <a:t>accusamus</a:t>
            </a:r>
            <a:r>
              <a:rPr lang="fr-FR" dirty="0"/>
              <a:t> et </a:t>
            </a:r>
            <a:r>
              <a:rPr lang="fr-FR" dirty="0" err="1"/>
              <a:t>iusto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dignissimos</a:t>
            </a:r>
            <a:r>
              <a:rPr lang="fr-FR" dirty="0"/>
              <a:t> </a:t>
            </a:r>
            <a:r>
              <a:rPr lang="fr-FR" dirty="0" err="1"/>
              <a:t>ducimus</a:t>
            </a:r>
            <a:r>
              <a:rPr lang="fr-FR" dirty="0"/>
              <a:t> qui </a:t>
            </a:r>
            <a:r>
              <a:rPr lang="fr-FR" dirty="0" err="1"/>
              <a:t>blanditiis</a:t>
            </a:r>
            <a:r>
              <a:rPr lang="fr-FR" dirty="0"/>
              <a:t> </a:t>
            </a:r>
            <a:r>
              <a:rPr lang="fr-FR" dirty="0" err="1"/>
              <a:t>praesentium</a:t>
            </a:r>
            <a:r>
              <a:rPr lang="fr-FR" dirty="0"/>
              <a:t> </a:t>
            </a:r>
            <a:r>
              <a:rPr lang="fr-FR" dirty="0" err="1"/>
              <a:t>voluptatum</a:t>
            </a:r>
            <a:r>
              <a:rPr lang="fr-FR" dirty="0"/>
              <a:t> </a:t>
            </a:r>
            <a:r>
              <a:rPr lang="fr-FR" dirty="0" err="1"/>
              <a:t>deleniti</a:t>
            </a:r>
            <a:r>
              <a:rPr lang="fr-FR" dirty="0"/>
              <a:t> </a:t>
            </a:r>
            <a:r>
              <a:rPr lang="fr-FR" dirty="0" err="1"/>
              <a:t>atque</a:t>
            </a:r>
            <a:r>
              <a:rPr lang="fr-FR" dirty="0"/>
              <a:t> </a:t>
            </a:r>
            <a:r>
              <a:rPr lang="fr-FR" dirty="0" err="1"/>
              <a:t>corrupti</a:t>
            </a:r>
            <a:r>
              <a:rPr lang="fr-FR" dirty="0"/>
              <a:t> </a:t>
            </a:r>
            <a:r>
              <a:rPr lang="fr-FR" dirty="0" err="1"/>
              <a:t>quos</a:t>
            </a:r>
            <a:r>
              <a:rPr lang="fr-FR" dirty="0"/>
              <a:t> </a:t>
            </a:r>
            <a:r>
              <a:rPr lang="fr-FR" dirty="0" err="1"/>
              <a:t>dolores</a:t>
            </a:r>
            <a:r>
              <a:rPr lang="fr-FR" dirty="0"/>
              <a:t> et </a:t>
            </a:r>
            <a:r>
              <a:rPr lang="fr-FR" dirty="0" err="1"/>
              <a:t>quas</a:t>
            </a:r>
            <a:r>
              <a:rPr lang="fr-FR" dirty="0"/>
              <a:t> </a:t>
            </a:r>
            <a:r>
              <a:rPr lang="fr-FR" dirty="0" err="1"/>
              <a:t>molestias</a:t>
            </a:r>
            <a:r>
              <a:rPr lang="fr-FR" dirty="0"/>
              <a:t> </a:t>
            </a:r>
            <a:r>
              <a:rPr lang="fr-FR" dirty="0" err="1"/>
              <a:t>excepturi</a:t>
            </a:r>
            <a:r>
              <a:rPr lang="fr-FR" dirty="0"/>
              <a:t> </a:t>
            </a:r>
            <a:r>
              <a:rPr lang="fr-FR" dirty="0" err="1"/>
              <a:t>sint</a:t>
            </a:r>
            <a:r>
              <a:rPr lang="fr-FR" dirty="0"/>
              <a:t> </a:t>
            </a:r>
            <a:r>
              <a:rPr lang="fr-FR" dirty="0" err="1"/>
              <a:t>occaecati</a:t>
            </a:r>
            <a:r>
              <a:rPr lang="fr-FR" dirty="0"/>
              <a:t> </a:t>
            </a:r>
            <a:r>
              <a:rPr lang="fr-FR" dirty="0" err="1"/>
              <a:t>cupiditate</a:t>
            </a:r>
            <a:r>
              <a:rPr lang="fr-FR" dirty="0"/>
              <a:t> non provident, </a:t>
            </a:r>
            <a:r>
              <a:rPr lang="fr-FR" dirty="0" err="1"/>
              <a:t>similique</a:t>
            </a:r>
            <a:r>
              <a:rPr lang="fr-FR" dirty="0"/>
              <a:t> </a:t>
            </a:r>
            <a:r>
              <a:rPr lang="fr-FR" dirty="0" err="1"/>
              <a:t>sunt</a:t>
            </a:r>
            <a:r>
              <a:rPr lang="fr-FR" dirty="0"/>
              <a:t> in culpa.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701B662-01DF-FA44-AC6B-6B64952ED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22105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701B662-01DF-FA44-AC6B-6B64952ED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569FF7-69EC-7846-832A-DAF74657A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22A880-AC66-C94C-8CAE-F7245FBCDE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Sed ut </a:t>
            </a:r>
            <a:r>
              <a:rPr lang="fr-FR" dirty="0" err="1"/>
              <a:t>perspiciatis</a:t>
            </a:r>
            <a:r>
              <a:rPr lang="fr-FR" dirty="0"/>
              <a:t> </a:t>
            </a:r>
            <a:r>
              <a:rPr lang="fr-FR" dirty="0" err="1"/>
              <a:t>unde</a:t>
            </a:r>
            <a:r>
              <a:rPr lang="fr-FR" dirty="0"/>
              <a:t> </a:t>
            </a:r>
            <a:r>
              <a:rPr lang="fr-FR" dirty="0" err="1"/>
              <a:t>omnis</a:t>
            </a:r>
            <a:r>
              <a:rPr lang="fr-FR" dirty="0"/>
              <a:t> </a:t>
            </a:r>
            <a:r>
              <a:rPr lang="fr-FR" dirty="0" err="1"/>
              <a:t>iste</a:t>
            </a:r>
            <a:r>
              <a:rPr lang="fr-FR" dirty="0"/>
              <a:t> </a:t>
            </a:r>
            <a:r>
              <a:rPr lang="fr-FR" dirty="0" err="1"/>
              <a:t>natus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accusantium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 err="1"/>
              <a:t>Doloremque</a:t>
            </a:r>
            <a:r>
              <a:rPr lang="fr-FR" dirty="0"/>
              <a:t> </a:t>
            </a:r>
            <a:r>
              <a:rPr lang="fr-FR" dirty="0" err="1"/>
              <a:t>laudantium</a:t>
            </a:r>
            <a:r>
              <a:rPr lang="fr-FR" dirty="0"/>
              <a:t>, </a:t>
            </a:r>
            <a:r>
              <a:rPr lang="fr-FR" dirty="0" err="1"/>
              <a:t>totam</a:t>
            </a:r>
            <a:r>
              <a:rPr lang="fr-FR" dirty="0"/>
              <a:t> rem </a:t>
            </a:r>
            <a:r>
              <a:rPr lang="fr-FR" dirty="0" err="1"/>
              <a:t>aperiam</a:t>
            </a:r>
            <a:r>
              <a:rPr lang="fr-FR" dirty="0"/>
              <a:t>, </a:t>
            </a:r>
            <a:r>
              <a:rPr lang="fr-FR" dirty="0" err="1"/>
              <a:t>eaque</a:t>
            </a:r>
            <a:r>
              <a:rPr lang="fr-FR" dirty="0"/>
              <a:t> </a:t>
            </a:r>
            <a:r>
              <a:rPr lang="fr-FR" dirty="0" err="1"/>
              <a:t>ipsa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ab </a:t>
            </a:r>
            <a:r>
              <a:rPr lang="fr-FR" dirty="0" err="1"/>
              <a:t>illo</a:t>
            </a:r>
            <a:r>
              <a:rPr lang="fr-FR" dirty="0"/>
              <a:t> </a:t>
            </a:r>
            <a:r>
              <a:rPr lang="fr-FR" dirty="0" err="1"/>
              <a:t>inventore</a:t>
            </a:r>
            <a:r>
              <a:rPr lang="fr-FR" dirty="0"/>
              <a:t> </a:t>
            </a:r>
            <a:r>
              <a:rPr lang="fr-FR" dirty="0" err="1"/>
              <a:t>veritatis</a:t>
            </a:r>
            <a:r>
              <a:rPr lang="fr-FR" dirty="0"/>
              <a:t> et quasi </a:t>
            </a:r>
            <a:r>
              <a:rPr lang="fr-FR" dirty="0" err="1"/>
              <a:t>architecto</a:t>
            </a:r>
            <a:r>
              <a:rPr lang="fr-FR" dirty="0"/>
              <a:t>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21F9849-ECF2-3E4E-99F1-0629FC5BF5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dirty="0"/>
              <a:t>“TOTAL” – Rue de la Loi 33, Bruxelles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3581CF33-2D2C-7F4C-BE6F-61461486895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20076" t="906" r="19171"/>
          <a:stretch/>
        </p:blipFill>
        <p:spPr>
          <a:xfrm>
            <a:off x="7651316" y="1828234"/>
            <a:ext cx="4050000" cy="3805378"/>
          </a:xfrm>
        </p:spPr>
      </p:pic>
      <p:graphicFrame>
        <p:nvGraphicFramePr>
          <p:cNvPr id="13" name="Tableau 13">
            <a:extLst>
              <a:ext uri="{FF2B5EF4-FFF2-40B4-BE49-F238E27FC236}">
                <a16:creationId xmlns:a16="http://schemas.microsoft.com/office/drawing/2014/main" id="{DA791ADD-0DF0-2E4F-9DE7-FB4EDBFE2C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856571"/>
              </p:ext>
            </p:extLst>
          </p:nvPr>
        </p:nvGraphicFramePr>
        <p:xfrm>
          <a:off x="975360" y="1820047"/>
          <a:ext cx="6454074" cy="40472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07148">
                  <a:extLst>
                    <a:ext uri="{9D8B030D-6E8A-4147-A177-3AD203B41FA5}">
                      <a16:colId xmlns:a16="http://schemas.microsoft.com/office/drawing/2014/main" val="3735579352"/>
                    </a:ext>
                  </a:extLst>
                </a:gridCol>
                <a:gridCol w="846926">
                  <a:extLst>
                    <a:ext uri="{9D8B030D-6E8A-4147-A177-3AD203B41FA5}">
                      <a16:colId xmlns:a16="http://schemas.microsoft.com/office/drawing/2014/main" val="118904630"/>
                    </a:ext>
                  </a:extLst>
                </a:gridCol>
              </a:tblGrid>
              <a:tr h="59599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500" b="1" i="0" dirty="0">
                          <a:solidFill>
                            <a:schemeClr val="bg2"/>
                          </a:solidFill>
                          <a:latin typeface="Franklin Gothic Demi Cond" panose="020B0603020102020204" pitchFamily="34" charset="0"/>
                          <a:cs typeface="Arial" panose="020B0604020202020204" pitchFamily="34" charset="0"/>
                        </a:rPr>
                        <a:t>INVESTMENT MANAGEMENT, A NEW BUSINESS FOR IMMOBEL</a:t>
                      </a:r>
                    </a:p>
                    <a:p>
                      <a:pPr marL="171450" marR="0" lvl="1" indent="-1714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Fund Business Model : creating regulated products to invest in specific strategies with investors</a:t>
                      </a:r>
                      <a:b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GB" sz="1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(ex: office development in Belgium and Luxembourg, or Buy to Hold in Europe)</a:t>
                      </a:r>
                    </a:p>
                    <a:p>
                      <a:pPr marL="171450" marR="0" lvl="1" indent="-1714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 and Asset Specific Joint ventures</a:t>
                      </a:r>
                      <a:b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GB" sz="1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(ex: multi asset class development in Berlin)</a:t>
                      </a:r>
                    </a:p>
                    <a:p>
                      <a:pPr marL="171450" marR="0" lvl="1" indent="-1714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Single investor Program</a:t>
                      </a:r>
                      <a:b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GB" sz="1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(ex: Asian investor European wide Senior housing develop to hold)</a:t>
                      </a:r>
                      <a:endParaRPr kumimoji="0" lang="en-GB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180000" marT="180000" marB="180000">
                    <a:lnR w="12700" cmpd="sng">
                      <a:noFill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E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180000" marB="180000">
                    <a:lnL w="12700" cmpd="sng">
                      <a:noFill/>
                    </a:lnL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E1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762089"/>
                  </a:ext>
                </a:extLst>
              </a:tr>
              <a:tr h="45576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500" b="1" i="0" dirty="0">
                          <a:solidFill>
                            <a:schemeClr val="bg2"/>
                          </a:solidFill>
                          <a:latin typeface="Franklin Gothic Demi Cond" panose="020B0603020102020204" pitchFamily="34" charset="0"/>
                          <a:cs typeface="Arial" panose="020B0604020202020204" pitchFamily="34" charset="0"/>
                        </a:rPr>
                        <a:t>IMMOBEL BELUX OFFICE DEVELOPMENT FUND</a:t>
                      </a:r>
                    </a:p>
                    <a:p>
                      <a:pPr marL="171450" marR="0" lvl="1" indent="-1714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first fund of our investment management business unit, with a strategy of creating modern sustainable offices to address companies needs and attention to Sustainable Development Goals and new ways of workings</a:t>
                      </a:r>
                    </a:p>
                    <a:p>
                      <a:pPr marL="171450" marR="0" lvl="1" indent="-1714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”Total HQ” in Brussels and “Scorpio” in Luxembourg: first seed assets</a:t>
                      </a:r>
                      <a:endParaRPr lang="en-GB" sz="12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180000" marB="180000"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E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180000" marB="180000">
                    <a:lnL w="12700" cmpd="sng">
                      <a:noFill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E1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065716"/>
                  </a:ext>
                </a:extLst>
              </a:tr>
              <a:tr h="26735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500" b="1" i="0" dirty="0">
                          <a:solidFill>
                            <a:schemeClr val="bg2"/>
                          </a:solidFill>
                          <a:latin typeface="Franklin Gothic Demi Cond" panose="020B0603020102020204" pitchFamily="34" charset="0"/>
                          <a:cs typeface="Arial" panose="020B0604020202020204" pitchFamily="34" charset="0"/>
                        </a:rPr>
                        <a:t>xxx JOINT VENTURE</a:t>
                      </a:r>
                    </a:p>
                    <a:p>
                      <a:pPr marL="171450" marR="0" lvl="1" indent="-1714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xxxxxxxxxxxxxxxx</a:t>
                      </a:r>
                      <a:endParaRPr lang="en-GB" sz="12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180000" marB="180000"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5E7E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180000" marB="180000">
                    <a:lnL w="12700" cmpd="sng">
                      <a:noFill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5E7E1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010729"/>
                  </a:ext>
                </a:extLst>
              </a:tr>
            </a:tbl>
          </a:graphicData>
        </a:graphic>
      </p:graphicFrame>
      <p:pic>
        <p:nvPicPr>
          <p:cNvPr id="20" name="Image 6">
            <a:extLst>
              <a:ext uri="{FF2B5EF4-FFF2-40B4-BE49-F238E27FC236}">
                <a16:creationId xmlns:a16="http://schemas.microsoft.com/office/drawing/2014/main" id="{EC8621E7-3C24-9048-9A53-37F6DA738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215" y="3887916"/>
            <a:ext cx="482790" cy="620730"/>
          </a:xfrm>
          <a:prstGeom prst="rect">
            <a:avLst/>
          </a:prstGeom>
        </p:spPr>
      </p:pic>
      <p:pic>
        <p:nvPicPr>
          <p:cNvPr id="21" name="Image 7">
            <a:extLst>
              <a:ext uri="{FF2B5EF4-FFF2-40B4-BE49-F238E27FC236}">
                <a16:creationId xmlns:a16="http://schemas.microsoft.com/office/drawing/2014/main" id="{2F8DFAD7-FA08-534C-BBBF-EE499085D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564" y="2042501"/>
            <a:ext cx="565554" cy="565554"/>
          </a:xfrm>
          <a:prstGeom prst="rect">
            <a:avLst/>
          </a:prstGeom>
        </p:spPr>
      </p:pic>
      <p:pic>
        <p:nvPicPr>
          <p:cNvPr id="22" name="Image 11">
            <a:extLst>
              <a:ext uri="{FF2B5EF4-FFF2-40B4-BE49-F238E27FC236}">
                <a16:creationId xmlns:a16="http://schemas.microsoft.com/office/drawing/2014/main" id="{3A6F7D98-EE7E-D947-B941-D80C4DE27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6006" y="5147486"/>
            <a:ext cx="654028" cy="65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5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569FF7-69EC-7846-832A-DAF74657A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22A880-AC66-C94C-8CAE-F7245FBCDE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Sed ut </a:t>
            </a:r>
            <a:r>
              <a:rPr lang="fr-FR" dirty="0" err="1"/>
              <a:t>perspiciatis</a:t>
            </a:r>
            <a:r>
              <a:rPr lang="fr-FR" dirty="0"/>
              <a:t> </a:t>
            </a:r>
            <a:r>
              <a:rPr lang="fr-FR" dirty="0" err="1"/>
              <a:t>unde</a:t>
            </a:r>
            <a:r>
              <a:rPr lang="fr-FR" dirty="0"/>
              <a:t> </a:t>
            </a:r>
            <a:r>
              <a:rPr lang="fr-FR" dirty="0" err="1"/>
              <a:t>omnis</a:t>
            </a:r>
            <a:r>
              <a:rPr lang="fr-FR" dirty="0"/>
              <a:t> </a:t>
            </a:r>
            <a:r>
              <a:rPr lang="fr-FR" dirty="0" err="1"/>
              <a:t>iste</a:t>
            </a:r>
            <a:r>
              <a:rPr lang="fr-FR" dirty="0"/>
              <a:t> </a:t>
            </a:r>
            <a:r>
              <a:rPr lang="fr-FR" dirty="0" err="1"/>
              <a:t>natus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accusantium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 err="1"/>
              <a:t>Doloremque</a:t>
            </a:r>
            <a:r>
              <a:rPr lang="fr-FR" dirty="0"/>
              <a:t> </a:t>
            </a:r>
            <a:r>
              <a:rPr lang="fr-FR" dirty="0" err="1"/>
              <a:t>laudantium</a:t>
            </a:r>
            <a:r>
              <a:rPr lang="fr-FR" dirty="0"/>
              <a:t>, </a:t>
            </a:r>
            <a:r>
              <a:rPr lang="fr-FR" dirty="0" err="1"/>
              <a:t>totam</a:t>
            </a:r>
            <a:r>
              <a:rPr lang="fr-FR" dirty="0"/>
              <a:t> rem </a:t>
            </a:r>
            <a:r>
              <a:rPr lang="fr-FR" dirty="0" err="1"/>
              <a:t>aperiam</a:t>
            </a:r>
            <a:r>
              <a:rPr lang="fr-FR" dirty="0"/>
              <a:t>, </a:t>
            </a:r>
            <a:r>
              <a:rPr lang="fr-FR" dirty="0" err="1"/>
              <a:t>eaque</a:t>
            </a:r>
            <a:r>
              <a:rPr lang="fr-FR" dirty="0"/>
              <a:t> </a:t>
            </a:r>
            <a:r>
              <a:rPr lang="fr-FR" dirty="0" err="1"/>
              <a:t>ipsa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ab </a:t>
            </a:r>
            <a:r>
              <a:rPr lang="fr-FR" dirty="0" err="1"/>
              <a:t>illo</a:t>
            </a:r>
            <a:r>
              <a:rPr lang="fr-FR" dirty="0"/>
              <a:t> </a:t>
            </a:r>
            <a:r>
              <a:rPr lang="fr-FR" dirty="0" err="1"/>
              <a:t>inventore</a:t>
            </a:r>
            <a:r>
              <a:rPr lang="fr-FR" dirty="0"/>
              <a:t> </a:t>
            </a:r>
            <a:r>
              <a:rPr lang="fr-FR" dirty="0" err="1"/>
              <a:t>veritatis</a:t>
            </a:r>
            <a:r>
              <a:rPr lang="fr-FR" dirty="0"/>
              <a:t> et quasi </a:t>
            </a:r>
            <a:r>
              <a:rPr lang="fr-FR" dirty="0" err="1"/>
              <a:t>architecto</a:t>
            </a:r>
            <a:r>
              <a:rPr lang="fr-FR" dirty="0"/>
              <a:t>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21F9849-ECF2-3E4E-99F1-0629FC5BF5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tIns="1080000"/>
          <a:lstStyle/>
          <a:p>
            <a:pPr algn="ctr"/>
            <a:r>
              <a:rPr lang="fr-FR" dirty="0"/>
              <a:t>BEATAE VITAE</a:t>
            </a:r>
          </a:p>
          <a:p>
            <a:pPr lvl="1"/>
            <a:r>
              <a:rPr lang="fr-FR" dirty="0"/>
              <a:t>Dicta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explicabo</a:t>
            </a:r>
            <a:r>
              <a:rPr lang="fr-FR" dirty="0"/>
              <a:t>. </a:t>
            </a:r>
            <a:r>
              <a:rPr lang="fr-FR" dirty="0" err="1"/>
              <a:t>Nemo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</a:t>
            </a:r>
            <a:r>
              <a:rPr lang="fr-FR" dirty="0" err="1"/>
              <a:t>ipsam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quia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aspernatur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odit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fugit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</a:t>
            </a:r>
            <a:r>
              <a:rPr lang="fr-FR" dirty="0" err="1"/>
              <a:t>consequuntur</a:t>
            </a:r>
            <a:r>
              <a:rPr lang="fr-FR" dirty="0"/>
              <a:t> </a:t>
            </a:r>
            <a:r>
              <a:rPr lang="fr-FR" dirty="0" err="1"/>
              <a:t>magni</a:t>
            </a:r>
            <a:r>
              <a:rPr lang="fr-FR" dirty="0"/>
              <a:t> </a:t>
            </a:r>
            <a:r>
              <a:rPr lang="fr-FR" dirty="0" err="1"/>
              <a:t>dolores</a:t>
            </a:r>
            <a:r>
              <a:rPr lang="fr-FR" dirty="0"/>
              <a:t> </a:t>
            </a:r>
            <a:r>
              <a:rPr lang="fr-FR" dirty="0" err="1"/>
              <a:t>eos</a:t>
            </a:r>
            <a:r>
              <a:rPr lang="fr-FR" dirty="0"/>
              <a:t> qui </a:t>
            </a:r>
            <a:r>
              <a:rPr lang="fr-FR" dirty="0" err="1"/>
              <a:t>ratione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sequi</a:t>
            </a:r>
            <a:r>
              <a:rPr lang="fr-FR" dirty="0"/>
              <a:t> </a:t>
            </a:r>
            <a:r>
              <a:rPr lang="fr-FR" dirty="0" err="1"/>
              <a:t>nesciunt</a:t>
            </a:r>
            <a:r>
              <a:rPr lang="fr-FR" dirty="0"/>
              <a:t>. </a:t>
            </a:r>
            <a:r>
              <a:rPr lang="fr-FR" dirty="0" err="1"/>
              <a:t>Neque</a:t>
            </a:r>
            <a:r>
              <a:rPr lang="fr-FR" dirty="0"/>
              <a:t> </a:t>
            </a:r>
            <a:r>
              <a:rPr lang="fr-FR" dirty="0" err="1"/>
              <a:t>porro</a:t>
            </a:r>
            <a:r>
              <a:rPr lang="fr-FR" dirty="0"/>
              <a:t> </a:t>
            </a:r>
            <a:r>
              <a:rPr lang="fr-FR" dirty="0" err="1"/>
              <a:t>quisquam</a:t>
            </a:r>
            <a:r>
              <a:rPr lang="fr-FR" dirty="0"/>
              <a:t> est,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quia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adipisci</a:t>
            </a:r>
            <a:r>
              <a:rPr lang="fr-FR" dirty="0"/>
              <a:t> </a:t>
            </a:r>
            <a:r>
              <a:rPr lang="fr-FR" dirty="0" err="1"/>
              <a:t>velitEssit</a:t>
            </a:r>
            <a:r>
              <a:rPr lang="fr-FR" dirty="0"/>
              <a:t> </a:t>
            </a:r>
            <a:r>
              <a:rPr lang="fr-FR" dirty="0" err="1"/>
              <a:t>aliquissi</a:t>
            </a:r>
            <a:r>
              <a:rPr lang="fr-FR" dirty="0"/>
              <a:t> te </a:t>
            </a:r>
            <a:r>
              <a:rPr lang="fr-FR" dirty="0" err="1"/>
              <a:t>verum</a:t>
            </a:r>
            <a:r>
              <a:rPr lang="fr-FR" dirty="0"/>
              <a:t> </a:t>
            </a:r>
            <a:r>
              <a:rPr lang="fr-FR" dirty="0" err="1"/>
              <a:t>harumquamus</a:t>
            </a:r>
            <a:r>
              <a:rPr lang="fr-FR" dirty="0"/>
              <a:t> </a:t>
            </a:r>
            <a:r>
              <a:rPr lang="fr-FR" dirty="0" err="1"/>
              <a:t>esequatati</a:t>
            </a:r>
            <a:r>
              <a:rPr lang="fr-FR" dirty="0"/>
              <a:t> </a:t>
            </a:r>
            <a:r>
              <a:rPr lang="fr-FR" dirty="0" err="1"/>
              <a:t>doluptur</a:t>
            </a:r>
            <a:r>
              <a:rPr lang="fr-FR" dirty="0"/>
              <a:t> </a:t>
            </a:r>
            <a:r>
              <a:rPr lang="fr-FR" dirty="0" err="1"/>
              <a:t>am</a:t>
            </a:r>
            <a:r>
              <a:rPr lang="fr-FR" dirty="0"/>
              <a:t> que nos </a:t>
            </a:r>
            <a:r>
              <a:rPr lang="fr-FR" dirty="0" err="1"/>
              <a:t>volorum</a:t>
            </a:r>
            <a:r>
              <a:rPr lang="fr-FR" dirty="0"/>
              <a:t>:</a:t>
            </a:r>
          </a:p>
          <a:p>
            <a:pPr lvl="3"/>
            <a:r>
              <a:rPr lang="fr-FR" dirty="0"/>
              <a:t>Ut </a:t>
            </a:r>
            <a:r>
              <a:rPr lang="fr-FR" dirty="0" err="1"/>
              <a:t>harchit</a:t>
            </a:r>
            <a:r>
              <a:rPr lang="fr-FR" dirty="0"/>
              <a:t> </a:t>
            </a:r>
            <a:r>
              <a:rPr lang="fr-FR" dirty="0" err="1"/>
              <a:t>aquidendit</a:t>
            </a:r>
            <a:r>
              <a:rPr lang="fr-FR" dirty="0"/>
              <a:t> </a:t>
            </a:r>
            <a:r>
              <a:rPr lang="fr-FR" dirty="0" err="1"/>
              <a:t>quos</a:t>
            </a:r>
            <a:r>
              <a:rPr lang="fr-FR" dirty="0"/>
              <a:t>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eiunt</a:t>
            </a:r>
            <a:r>
              <a:rPr lang="fr-FR" dirty="0"/>
              <a:t> ;</a:t>
            </a:r>
          </a:p>
          <a:p>
            <a:pPr lvl="3"/>
            <a:r>
              <a:rPr lang="fr-FR" dirty="0"/>
              <a:t>Im </a:t>
            </a:r>
            <a:r>
              <a:rPr lang="fr-FR" dirty="0" err="1"/>
              <a:t>enihilita</a:t>
            </a:r>
            <a:r>
              <a:rPr lang="fr-FR" dirty="0"/>
              <a:t> </a:t>
            </a:r>
            <a:r>
              <a:rPr lang="fr-FR" dirty="0" err="1"/>
              <a:t>dolupta</a:t>
            </a:r>
            <a:r>
              <a:rPr lang="fr-FR" dirty="0"/>
              <a:t> </a:t>
            </a:r>
            <a:r>
              <a:rPr lang="fr-FR" dirty="0" err="1"/>
              <a:t>ducim</a:t>
            </a:r>
            <a:r>
              <a:rPr lang="fr-FR" dirty="0"/>
              <a:t> </a:t>
            </a:r>
            <a:r>
              <a:rPr lang="fr-FR" dirty="0" err="1"/>
              <a:t>numendios</a:t>
            </a:r>
            <a:r>
              <a:rPr lang="fr-FR" dirty="0"/>
              <a:t> </a:t>
            </a:r>
            <a:r>
              <a:rPr lang="fr-FR" dirty="0" err="1"/>
              <a:t>quunt</a:t>
            </a:r>
            <a:r>
              <a:rPr lang="fr-FR" dirty="0"/>
              <a:t> qui </a:t>
            </a:r>
            <a:r>
              <a:rPr lang="fr-FR" dirty="0" err="1"/>
              <a:t>arion</a:t>
            </a:r>
            <a:r>
              <a:rPr lang="fr-FR" dirty="0"/>
              <a:t> ;</a:t>
            </a:r>
          </a:p>
          <a:p>
            <a:pPr lvl="3"/>
            <a:r>
              <a:rPr lang="fr-FR" dirty="0"/>
              <a:t>Sed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6D0554-CD1F-8248-97F5-D7E1E7B95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tIns="1080000"/>
          <a:lstStyle/>
          <a:p>
            <a:pPr algn="ctr"/>
            <a:r>
              <a:rPr lang="fr-FR" dirty="0"/>
              <a:t>BEATAE VITAE</a:t>
            </a:r>
          </a:p>
          <a:p>
            <a:pPr lvl="1"/>
            <a:r>
              <a:rPr lang="fr-FR" dirty="0"/>
              <a:t>Dicta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explicabo</a:t>
            </a:r>
            <a:r>
              <a:rPr lang="fr-FR" dirty="0"/>
              <a:t>. </a:t>
            </a:r>
            <a:r>
              <a:rPr lang="fr-FR" dirty="0" err="1"/>
              <a:t>Nemo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</a:t>
            </a:r>
            <a:r>
              <a:rPr lang="fr-FR" dirty="0" err="1"/>
              <a:t>ipsam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quia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aspernatur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odit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fugit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</a:t>
            </a:r>
            <a:r>
              <a:rPr lang="fr-FR" dirty="0" err="1"/>
              <a:t>consequuntur</a:t>
            </a:r>
            <a:r>
              <a:rPr lang="fr-FR" dirty="0"/>
              <a:t> </a:t>
            </a:r>
            <a:r>
              <a:rPr lang="fr-FR" dirty="0" err="1"/>
              <a:t>magni</a:t>
            </a:r>
            <a:r>
              <a:rPr lang="fr-FR" dirty="0"/>
              <a:t> </a:t>
            </a:r>
            <a:r>
              <a:rPr lang="fr-FR" dirty="0" err="1"/>
              <a:t>dolores</a:t>
            </a:r>
            <a:r>
              <a:rPr lang="fr-FR" dirty="0"/>
              <a:t> </a:t>
            </a:r>
            <a:r>
              <a:rPr lang="fr-FR" dirty="0" err="1"/>
              <a:t>eos</a:t>
            </a:r>
            <a:r>
              <a:rPr lang="fr-FR" dirty="0"/>
              <a:t> qui </a:t>
            </a:r>
            <a:r>
              <a:rPr lang="fr-FR" dirty="0" err="1"/>
              <a:t>ratione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sequi</a:t>
            </a:r>
            <a:r>
              <a:rPr lang="fr-FR" dirty="0"/>
              <a:t> </a:t>
            </a:r>
            <a:r>
              <a:rPr lang="fr-FR" dirty="0" err="1"/>
              <a:t>nesciunt</a:t>
            </a:r>
            <a:r>
              <a:rPr lang="fr-FR" dirty="0"/>
              <a:t>. </a:t>
            </a:r>
            <a:r>
              <a:rPr lang="fr-FR" dirty="0" err="1"/>
              <a:t>Neque</a:t>
            </a:r>
            <a:r>
              <a:rPr lang="fr-FR" dirty="0"/>
              <a:t> </a:t>
            </a:r>
            <a:r>
              <a:rPr lang="fr-FR" dirty="0" err="1"/>
              <a:t>porro</a:t>
            </a:r>
            <a:r>
              <a:rPr lang="fr-FR" dirty="0"/>
              <a:t> </a:t>
            </a:r>
            <a:r>
              <a:rPr lang="fr-FR" dirty="0" err="1"/>
              <a:t>quisquam</a:t>
            </a:r>
            <a:r>
              <a:rPr lang="fr-FR" dirty="0"/>
              <a:t> est,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quia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adipisci</a:t>
            </a:r>
            <a:r>
              <a:rPr lang="fr-FR" dirty="0"/>
              <a:t> </a:t>
            </a:r>
            <a:r>
              <a:rPr lang="fr-FR" dirty="0" err="1"/>
              <a:t>velitEssit</a:t>
            </a:r>
            <a:r>
              <a:rPr lang="fr-FR" dirty="0"/>
              <a:t> </a:t>
            </a:r>
            <a:r>
              <a:rPr lang="fr-FR" dirty="0" err="1"/>
              <a:t>aliquissi</a:t>
            </a:r>
            <a:r>
              <a:rPr lang="fr-FR" dirty="0"/>
              <a:t> te </a:t>
            </a:r>
            <a:r>
              <a:rPr lang="fr-FR" dirty="0" err="1"/>
              <a:t>verum</a:t>
            </a:r>
            <a:r>
              <a:rPr lang="fr-FR" dirty="0"/>
              <a:t> </a:t>
            </a:r>
            <a:r>
              <a:rPr lang="fr-FR" dirty="0" err="1"/>
              <a:t>harumquamus</a:t>
            </a:r>
            <a:r>
              <a:rPr lang="fr-FR" dirty="0"/>
              <a:t> </a:t>
            </a:r>
            <a:r>
              <a:rPr lang="fr-FR" dirty="0" err="1"/>
              <a:t>esequatati</a:t>
            </a:r>
            <a:r>
              <a:rPr lang="fr-FR" dirty="0"/>
              <a:t> </a:t>
            </a:r>
            <a:r>
              <a:rPr lang="fr-FR" dirty="0" err="1"/>
              <a:t>doluptur</a:t>
            </a:r>
            <a:r>
              <a:rPr lang="fr-FR" dirty="0"/>
              <a:t> </a:t>
            </a:r>
            <a:r>
              <a:rPr lang="fr-FR" dirty="0" err="1"/>
              <a:t>am</a:t>
            </a:r>
            <a:r>
              <a:rPr lang="fr-FR" dirty="0"/>
              <a:t> que nos </a:t>
            </a:r>
            <a:r>
              <a:rPr lang="fr-FR" dirty="0" err="1"/>
              <a:t>volorum</a:t>
            </a:r>
            <a:r>
              <a:rPr lang="fr-FR" dirty="0"/>
              <a:t>:</a:t>
            </a:r>
          </a:p>
          <a:p>
            <a:pPr lvl="3"/>
            <a:r>
              <a:rPr lang="fr-FR" dirty="0"/>
              <a:t>Ut </a:t>
            </a:r>
            <a:r>
              <a:rPr lang="fr-FR" dirty="0" err="1"/>
              <a:t>harchit</a:t>
            </a:r>
            <a:r>
              <a:rPr lang="fr-FR" dirty="0"/>
              <a:t> </a:t>
            </a:r>
            <a:r>
              <a:rPr lang="fr-FR" dirty="0" err="1"/>
              <a:t>aquidendit</a:t>
            </a:r>
            <a:r>
              <a:rPr lang="fr-FR" dirty="0"/>
              <a:t> </a:t>
            </a:r>
            <a:r>
              <a:rPr lang="fr-FR" dirty="0" err="1"/>
              <a:t>quos</a:t>
            </a:r>
            <a:r>
              <a:rPr lang="fr-FR" dirty="0"/>
              <a:t>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eiunt</a:t>
            </a:r>
            <a:r>
              <a:rPr lang="fr-FR" dirty="0"/>
              <a:t> ;</a:t>
            </a:r>
          </a:p>
          <a:p>
            <a:pPr lvl="3"/>
            <a:r>
              <a:rPr lang="fr-FR" dirty="0"/>
              <a:t>Im </a:t>
            </a:r>
            <a:r>
              <a:rPr lang="fr-FR" dirty="0" err="1"/>
              <a:t>enihilita</a:t>
            </a:r>
            <a:r>
              <a:rPr lang="fr-FR" dirty="0"/>
              <a:t> </a:t>
            </a:r>
            <a:r>
              <a:rPr lang="fr-FR" dirty="0" err="1"/>
              <a:t>dolupta</a:t>
            </a:r>
            <a:r>
              <a:rPr lang="fr-FR" dirty="0"/>
              <a:t> </a:t>
            </a:r>
            <a:r>
              <a:rPr lang="fr-FR" dirty="0" err="1"/>
              <a:t>ducim</a:t>
            </a:r>
            <a:r>
              <a:rPr lang="fr-FR" dirty="0"/>
              <a:t> </a:t>
            </a:r>
            <a:r>
              <a:rPr lang="fr-FR" dirty="0" err="1"/>
              <a:t>numendios</a:t>
            </a:r>
            <a:r>
              <a:rPr lang="fr-FR" dirty="0"/>
              <a:t> </a:t>
            </a:r>
            <a:r>
              <a:rPr lang="fr-FR" dirty="0" err="1"/>
              <a:t>quunt</a:t>
            </a:r>
            <a:r>
              <a:rPr lang="fr-FR" dirty="0"/>
              <a:t> qui </a:t>
            </a:r>
            <a:r>
              <a:rPr lang="fr-FR" dirty="0" err="1"/>
              <a:t>arion</a:t>
            </a:r>
            <a:r>
              <a:rPr lang="fr-FR" dirty="0"/>
              <a:t> ;</a:t>
            </a:r>
          </a:p>
          <a:p>
            <a:pPr lvl="3"/>
            <a:r>
              <a:rPr lang="fr-FR" dirty="0"/>
              <a:t>Sed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.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8A5B8E8-0390-E748-B4A2-AC8185823A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tIns="1080000"/>
          <a:lstStyle/>
          <a:p>
            <a:pPr algn="ctr"/>
            <a:r>
              <a:rPr lang="fr-FR" dirty="0"/>
              <a:t>BEATAE VITAE</a:t>
            </a:r>
          </a:p>
          <a:p>
            <a:pPr lvl="1"/>
            <a:r>
              <a:rPr lang="fr-FR" dirty="0"/>
              <a:t>Dicta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explicabo</a:t>
            </a:r>
            <a:r>
              <a:rPr lang="fr-FR" dirty="0"/>
              <a:t>. </a:t>
            </a:r>
            <a:r>
              <a:rPr lang="fr-FR" dirty="0" err="1"/>
              <a:t>Nemo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</a:t>
            </a:r>
            <a:r>
              <a:rPr lang="fr-FR" dirty="0" err="1"/>
              <a:t>ipsam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quia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aspernatur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odit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fugit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</a:t>
            </a:r>
            <a:r>
              <a:rPr lang="fr-FR" dirty="0" err="1"/>
              <a:t>consequuntur</a:t>
            </a:r>
            <a:r>
              <a:rPr lang="fr-FR" dirty="0"/>
              <a:t> </a:t>
            </a:r>
            <a:r>
              <a:rPr lang="fr-FR" dirty="0" err="1"/>
              <a:t>magni</a:t>
            </a:r>
            <a:r>
              <a:rPr lang="fr-FR" dirty="0"/>
              <a:t> </a:t>
            </a:r>
            <a:r>
              <a:rPr lang="fr-FR" dirty="0" err="1"/>
              <a:t>dolores</a:t>
            </a:r>
            <a:r>
              <a:rPr lang="fr-FR" dirty="0"/>
              <a:t> </a:t>
            </a:r>
            <a:r>
              <a:rPr lang="fr-FR" dirty="0" err="1"/>
              <a:t>eos</a:t>
            </a:r>
            <a:r>
              <a:rPr lang="fr-FR" dirty="0"/>
              <a:t> qui </a:t>
            </a:r>
            <a:r>
              <a:rPr lang="fr-FR" dirty="0" err="1"/>
              <a:t>ratione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sequi</a:t>
            </a:r>
            <a:r>
              <a:rPr lang="fr-FR" dirty="0"/>
              <a:t> </a:t>
            </a:r>
            <a:r>
              <a:rPr lang="fr-FR" dirty="0" err="1"/>
              <a:t>nesciunt</a:t>
            </a:r>
            <a:r>
              <a:rPr lang="fr-FR" dirty="0"/>
              <a:t>. </a:t>
            </a:r>
            <a:r>
              <a:rPr lang="fr-FR" dirty="0" err="1"/>
              <a:t>Neque</a:t>
            </a:r>
            <a:r>
              <a:rPr lang="fr-FR" dirty="0"/>
              <a:t> </a:t>
            </a:r>
            <a:r>
              <a:rPr lang="fr-FR" dirty="0" err="1"/>
              <a:t>porro</a:t>
            </a:r>
            <a:r>
              <a:rPr lang="fr-FR" dirty="0"/>
              <a:t> </a:t>
            </a:r>
            <a:r>
              <a:rPr lang="fr-FR" dirty="0" err="1"/>
              <a:t>quisquam</a:t>
            </a:r>
            <a:r>
              <a:rPr lang="fr-FR" dirty="0"/>
              <a:t> est,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quia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adipisci</a:t>
            </a:r>
            <a:r>
              <a:rPr lang="fr-FR" dirty="0"/>
              <a:t> </a:t>
            </a:r>
            <a:r>
              <a:rPr lang="fr-FR" dirty="0" err="1"/>
              <a:t>velitEssit</a:t>
            </a:r>
            <a:r>
              <a:rPr lang="fr-FR" dirty="0"/>
              <a:t> </a:t>
            </a:r>
            <a:r>
              <a:rPr lang="fr-FR" dirty="0" err="1"/>
              <a:t>aliquissi</a:t>
            </a:r>
            <a:r>
              <a:rPr lang="fr-FR" dirty="0"/>
              <a:t> te </a:t>
            </a:r>
            <a:r>
              <a:rPr lang="fr-FR" dirty="0" err="1"/>
              <a:t>verum</a:t>
            </a:r>
            <a:r>
              <a:rPr lang="fr-FR" dirty="0"/>
              <a:t> </a:t>
            </a:r>
            <a:r>
              <a:rPr lang="fr-FR" dirty="0" err="1"/>
              <a:t>harumquamus</a:t>
            </a:r>
            <a:r>
              <a:rPr lang="fr-FR" dirty="0"/>
              <a:t> </a:t>
            </a:r>
            <a:r>
              <a:rPr lang="fr-FR" dirty="0" err="1"/>
              <a:t>esequatati</a:t>
            </a:r>
            <a:r>
              <a:rPr lang="fr-FR" dirty="0"/>
              <a:t> </a:t>
            </a:r>
            <a:r>
              <a:rPr lang="fr-FR" dirty="0" err="1"/>
              <a:t>doluptur</a:t>
            </a:r>
            <a:r>
              <a:rPr lang="fr-FR" dirty="0"/>
              <a:t> </a:t>
            </a:r>
            <a:r>
              <a:rPr lang="fr-FR" dirty="0" err="1"/>
              <a:t>am</a:t>
            </a:r>
            <a:r>
              <a:rPr lang="fr-FR" dirty="0"/>
              <a:t> que nos </a:t>
            </a:r>
            <a:r>
              <a:rPr lang="fr-FR" dirty="0" err="1"/>
              <a:t>volorum</a:t>
            </a:r>
            <a:r>
              <a:rPr lang="fr-FR" dirty="0"/>
              <a:t>:</a:t>
            </a:r>
          </a:p>
          <a:p>
            <a:pPr lvl="3"/>
            <a:r>
              <a:rPr lang="fr-FR" dirty="0"/>
              <a:t>Ut </a:t>
            </a:r>
            <a:r>
              <a:rPr lang="fr-FR" dirty="0" err="1"/>
              <a:t>harchit</a:t>
            </a:r>
            <a:r>
              <a:rPr lang="fr-FR" dirty="0"/>
              <a:t> </a:t>
            </a:r>
            <a:r>
              <a:rPr lang="fr-FR" dirty="0" err="1"/>
              <a:t>aquidendit</a:t>
            </a:r>
            <a:r>
              <a:rPr lang="fr-FR" dirty="0"/>
              <a:t> </a:t>
            </a:r>
            <a:r>
              <a:rPr lang="fr-FR" dirty="0" err="1"/>
              <a:t>quos</a:t>
            </a:r>
            <a:r>
              <a:rPr lang="fr-FR" dirty="0"/>
              <a:t>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eiunt</a:t>
            </a:r>
            <a:r>
              <a:rPr lang="fr-FR" dirty="0"/>
              <a:t> ;</a:t>
            </a:r>
          </a:p>
          <a:p>
            <a:pPr lvl="3"/>
            <a:r>
              <a:rPr lang="fr-FR" dirty="0"/>
              <a:t>Im </a:t>
            </a:r>
            <a:r>
              <a:rPr lang="fr-FR" dirty="0" err="1"/>
              <a:t>enihilita</a:t>
            </a:r>
            <a:r>
              <a:rPr lang="fr-FR" dirty="0"/>
              <a:t> </a:t>
            </a:r>
            <a:r>
              <a:rPr lang="fr-FR" dirty="0" err="1"/>
              <a:t>dolupta</a:t>
            </a:r>
            <a:r>
              <a:rPr lang="fr-FR" dirty="0"/>
              <a:t> </a:t>
            </a:r>
            <a:r>
              <a:rPr lang="fr-FR" dirty="0" err="1"/>
              <a:t>ducim</a:t>
            </a:r>
            <a:r>
              <a:rPr lang="fr-FR" dirty="0"/>
              <a:t> </a:t>
            </a:r>
            <a:r>
              <a:rPr lang="fr-FR" dirty="0" err="1"/>
              <a:t>numendios</a:t>
            </a:r>
            <a:r>
              <a:rPr lang="fr-FR" dirty="0"/>
              <a:t> </a:t>
            </a:r>
            <a:r>
              <a:rPr lang="fr-FR" dirty="0" err="1"/>
              <a:t>quunt</a:t>
            </a:r>
            <a:r>
              <a:rPr lang="fr-FR" dirty="0"/>
              <a:t> qui </a:t>
            </a:r>
            <a:r>
              <a:rPr lang="fr-FR" dirty="0" err="1"/>
              <a:t>arion</a:t>
            </a:r>
            <a:r>
              <a:rPr lang="fr-FR" dirty="0"/>
              <a:t> ;</a:t>
            </a:r>
          </a:p>
          <a:p>
            <a:pPr lvl="3"/>
            <a:r>
              <a:rPr lang="fr-FR" dirty="0"/>
              <a:t>Sed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A963E22-C9CC-F949-ADE5-88BA829FE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731" y="1972671"/>
            <a:ext cx="660928" cy="8497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F85A180-408C-DD4F-B3F1-89A84996A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198" y="2048205"/>
            <a:ext cx="774230" cy="7742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9D9461B-2127-E647-8383-5B3D090E4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0524" y="2048205"/>
            <a:ext cx="679812" cy="774230"/>
          </a:xfrm>
          <a:prstGeom prst="rect">
            <a:avLst/>
          </a:prstGeom>
        </p:spPr>
      </p:pic>
      <p:sp>
        <p:nvSpPr>
          <p:cNvPr id="10" name="Espace réservé du pied de page 5">
            <a:extLst>
              <a:ext uri="{FF2B5EF4-FFF2-40B4-BE49-F238E27FC236}">
                <a16:creationId xmlns:a16="http://schemas.microsoft.com/office/drawing/2014/main" id="{07F03288-176B-794F-8DA2-C904614BE9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33071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73FACD-C472-794C-8F77-1BB155470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571936-ABA6-DA4D-B067-2F619EDA1D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Sed ut </a:t>
            </a:r>
            <a:r>
              <a:rPr lang="fr-FR" dirty="0" err="1"/>
              <a:t>perspiciatis</a:t>
            </a:r>
            <a:r>
              <a:rPr lang="fr-FR" dirty="0"/>
              <a:t> </a:t>
            </a:r>
            <a:r>
              <a:rPr lang="fr-FR" dirty="0" err="1"/>
              <a:t>unde</a:t>
            </a:r>
            <a:r>
              <a:rPr lang="fr-FR" dirty="0"/>
              <a:t> </a:t>
            </a:r>
            <a:r>
              <a:rPr lang="fr-FR" dirty="0" err="1"/>
              <a:t>omnis</a:t>
            </a:r>
            <a:r>
              <a:rPr lang="fr-FR" dirty="0"/>
              <a:t> </a:t>
            </a:r>
            <a:r>
              <a:rPr lang="fr-FR" dirty="0" err="1"/>
              <a:t>iste</a:t>
            </a:r>
            <a:r>
              <a:rPr lang="fr-FR" dirty="0"/>
              <a:t> </a:t>
            </a:r>
            <a:r>
              <a:rPr lang="fr-FR" dirty="0" err="1"/>
              <a:t>natus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accusantium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 err="1"/>
              <a:t>Doloremque</a:t>
            </a:r>
            <a:r>
              <a:rPr lang="fr-FR" dirty="0"/>
              <a:t> </a:t>
            </a:r>
            <a:r>
              <a:rPr lang="fr-FR" dirty="0" err="1"/>
              <a:t>laudantium</a:t>
            </a:r>
            <a:r>
              <a:rPr lang="fr-FR" dirty="0"/>
              <a:t>, </a:t>
            </a:r>
            <a:r>
              <a:rPr lang="fr-FR" dirty="0" err="1"/>
              <a:t>totam</a:t>
            </a:r>
            <a:r>
              <a:rPr lang="fr-FR" dirty="0"/>
              <a:t> rem </a:t>
            </a:r>
            <a:r>
              <a:rPr lang="fr-FR" dirty="0" err="1"/>
              <a:t>aperiam</a:t>
            </a:r>
            <a:r>
              <a:rPr lang="fr-FR" dirty="0"/>
              <a:t>, </a:t>
            </a:r>
            <a:r>
              <a:rPr lang="fr-FR" dirty="0" err="1"/>
              <a:t>eaque</a:t>
            </a:r>
            <a:r>
              <a:rPr lang="fr-FR" dirty="0"/>
              <a:t> </a:t>
            </a:r>
            <a:r>
              <a:rPr lang="fr-FR" dirty="0" err="1"/>
              <a:t>ipsa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ab </a:t>
            </a:r>
            <a:r>
              <a:rPr lang="fr-FR" dirty="0" err="1"/>
              <a:t>illo</a:t>
            </a:r>
            <a:r>
              <a:rPr lang="fr-FR" dirty="0"/>
              <a:t> </a:t>
            </a:r>
            <a:r>
              <a:rPr lang="fr-FR" dirty="0" err="1"/>
              <a:t>inventore</a:t>
            </a:r>
            <a:r>
              <a:rPr lang="fr-FR" dirty="0"/>
              <a:t> </a:t>
            </a:r>
            <a:r>
              <a:rPr lang="fr-FR" dirty="0" err="1"/>
              <a:t>veritatis</a:t>
            </a:r>
            <a:r>
              <a:rPr lang="fr-FR" dirty="0"/>
              <a:t> et quasi </a:t>
            </a:r>
            <a:r>
              <a:rPr lang="fr-FR" dirty="0" err="1"/>
              <a:t>architecto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40BA94-E04E-A343-9185-6794D5648673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fr-FR" dirty="0"/>
              <a:t>BEATAE VITAE</a:t>
            </a:r>
          </a:p>
          <a:p>
            <a:pPr lvl="1"/>
            <a:r>
              <a:rPr lang="fr-FR" dirty="0"/>
              <a:t>Dicta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explicabo</a:t>
            </a:r>
            <a:r>
              <a:rPr lang="fr-FR" dirty="0"/>
              <a:t> </a:t>
            </a:r>
            <a:r>
              <a:rPr lang="fr-FR" dirty="0" err="1"/>
              <a:t>nemo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</a:t>
            </a:r>
            <a:r>
              <a:rPr lang="fr-FR" dirty="0" err="1"/>
              <a:t>ipsam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quia:</a:t>
            </a:r>
          </a:p>
          <a:p>
            <a:pPr lvl="2"/>
            <a:r>
              <a:rPr lang="fr-FR" dirty="0"/>
              <a:t>Tem </a:t>
            </a:r>
            <a:r>
              <a:rPr lang="fr-FR" dirty="0" err="1"/>
              <a:t>ium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, que </a:t>
            </a:r>
            <a:r>
              <a:rPr lang="fr-FR" dirty="0" err="1"/>
              <a:t>doluptas</a:t>
            </a:r>
            <a:r>
              <a:rPr lang="fr-FR" dirty="0"/>
              <a:t> et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nulluptatas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accum</a:t>
            </a:r>
            <a:r>
              <a:rPr lang="fr-FR" dirty="0"/>
              <a:t> que.</a:t>
            </a:r>
          </a:p>
          <a:p>
            <a:pPr lvl="2"/>
            <a:r>
              <a:rPr lang="fr-FR" dirty="0" err="1"/>
              <a:t>Essit</a:t>
            </a:r>
            <a:r>
              <a:rPr lang="fr-FR" dirty="0"/>
              <a:t> </a:t>
            </a:r>
            <a:r>
              <a:rPr lang="fr-FR" dirty="0" err="1"/>
              <a:t>aliquissi</a:t>
            </a:r>
            <a:r>
              <a:rPr lang="fr-FR" dirty="0"/>
              <a:t> te </a:t>
            </a:r>
            <a:r>
              <a:rPr lang="fr-FR" dirty="0" err="1"/>
              <a:t>verum</a:t>
            </a:r>
            <a:r>
              <a:rPr lang="fr-FR" dirty="0"/>
              <a:t> </a:t>
            </a:r>
            <a:r>
              <a:rPr lang="fr-FR" dirty="0" err="1"/>
              <a:t>harumquamus</a:t>
            </a:r>
            <a:r>
              <a:rPr lang="fr-FR" dirty="0"/>
              <a:t> </a:t>
            </a:r>
            <a:r>
              <a:rPr lang="fr-FR" dirty="0" err="1"/>
              <a:t>esequatati</a:t>
            </a:r>
            <a:r>
              <a:rPr lang="fr-FR" dirty="0"/>
              <a:t> </a:t>
            </a:r>
            <a:r>
              <a:rPr lang="fr-FR" dirty="0" err="1"/>
              <a:t>doluptur</a:t>
            </a:r>
            <a:r>
              <a:rPr lang="fr-FR" dirty="0"/>
              <a:t> </a:t>
            </a:r>
            <a:r>
              <a:rPr lang="fr-FR" dirty="0" err="1"/>
              <a:t>am</a:t>
            </a:r>
            <a:r>
              <a:rPr lang="fr-FR" dirty="0"/>
              <a:t> que nos </a:t>
            </a:r>
            <a:r>
              <a:rPr lang="fr-FR" dirty="0" err="1"/>
              <a:t>volorum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B427CE8-FCF1-5948-AFC4-C5271454A716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fr-FR" dirty="0"/>
              <a:t>BEATAE VITAE</a:t>
            </a:r>
          </a:p>
          <a:p>
            <a:pPr lvl="1"/>
            <a:r>
              <a:rPr lang="fr-FR" dirty="0"/>
              <a:t>Dicta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explicabo</a:t>
            </a:r>
            <a:r>
              <a:rPr lang="fr-FR" dirty="0"/>
              <a:t> </a:t>
            </a:r>
            <a:r>
              <a:rPr lang="fr-FR" dirty="0" err="1"/>
              <a:t>nemo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</a:t>
            </a:r>
            <a:r>
              <a:rPr lang="fr-FR" dirty="0" err="1"/>
              <a:t>ipsam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quia:</a:t>
            </a:r>
          </a:p>
          <a:p>
            <a:pPr lvl="2"/>
            <a:r>
              <a:rPr lang="fr-FR" dirty="0"/>
              <a:t>Tem </a:t>
            </a:r>
            <a:r>
              <a:rPr lang="fr-FR" dirty="0" err="1"/>
              <a:t>ium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, que </a:t>
            </a:r>
            <a:r>
              <a:rPr lang="fr-FR" dirty="0" err="1"/>
              <a:t>doluptas</a:t>
            </a:r>
            <a:r>
              <a:rPr lang="fr-FR" dirty="0"/>
              <a:t> et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nulluptatas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accum</a:t>
            </a:r>
            <a:r>
              <a:rPr lang="fr-FR" dirty="0"/>
              <a:t> que.</a:t>
            </a:r>
          </a:p>
          <a:p>
            <a:pPr lvl="2"/>
            <a:r>
              <a:rPr lang="fr-FR" dirty="0" err="1"/>
              <a:t>Essit</a:t>
            </a:r>
            <a:r>
              <a:rPr lang="fr-FR" dirty="0"/>
              <a:t> </a:t>
            </a:r>
            <a:r>
              <a:rPr lang="fr-FR" dirty="0" err="1"/>
              <a:t>aliquissi</a:t>
            </a:r>
            <a:r>
              <a:rPr lang="fr-FR" dirty="0"/>
              <a:t> te </a:t>
            </a:r>
            <a:r>
              <a:rPr lang="fr-FR" dirty="0" err="1"/>
              <a:t>verum</a:t>
            </a:r>
            <a:r>
              <a:rPr lang="fr-FR" dirty="0"/>
              <a:t> </a:t>
            </a:r>
            <a:r>
              <a:rPr lang="fr-FR" dirty="0" err="1"/>
              <a:t>harumquamus</a:t>
            </a:r>
            <a:r>
              <a:rPr lang="fr-FR" dirty="0"/>
              <a:t> </a:t>
            </a:r>
            <a:r>
              <a:rPr lang="fr-FR" dirty="0" err="1"/>
              <a:t>esequatati</a:t>
            </a:r>
            <a:r>
              <a:rPr lang="fr-FR" dirty="0"/>
              <a:t> </a:t>
            </a:r>
            <a:r>
              <a:rPr lang="fr-FR" dirty="0" err="1"/>
              <a:t>doluptur</a:t>
            </a:r>
            <a:r>
              <a:rPr lang="fr-FR" dirty="0"/>
              <a:t> </a:t>
            </a:r>
            <a:r>
              <a:rPr lang="fr-FR" dirty="0" err="1"/>
              <a:t>am</a:t>
            </a:r>
            <a:r>
              <a:rPr lang="fr-FR" dirty="0"/>
              <a:t> que nos </a:t>
            </a:r>
            <a:r>
              <a:rPr lang="fr-FR" dirty="0" err="1"/>
              <a:t>volorum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6F7BE0-83B3-274A-8252-759D88834558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fr-FR" dirty="0"/>
              <a:t>BEATAE VITAE</a:t>
            </a:r>
          </a:p>
          <a:p>
            <a:pPr lvl="1"/>
            <a:r>
              <a:rPr lang="fr-FR" dirty="0"/>
              <a:t>Dicta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explicabo</a:t>
            </a:r>
            <a:r>
              <a:rPr lang="fr-FR" dirty="0"/>
              <a:t> </a:t>
            </a:r>
            <a:r>
              <a:rPr lang="fr-FR" dirty="0" err="1"/>
              <a:t>nemo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</a:t>
            </a:r>
            <a:r>
              <a:rPr lang="fr-FR" dirty="0" err="1"/>
              <a:t>ipsam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quia:</a:t>
            </a:r>
          </a:p>
          <a:p>
            <a:pPr lvl="2"/>
            <a:r>
              <a:rPr lang="fr-FR" dirty="0"/>
              <a:t>Tem </a:t>
            </a:r>
            <a:r>
              <a:rPr lang="fr-FR" dirty="0" err="1"/>
              <a:t>ium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, que </a:t>
            </a:r>
            <a:r>
              <a:rPr lang="fr-FR" dirty="0" err="1"/>
              <a:t>doluptas</a:t>
            </a:r>
            <a:r>
              <a:rPr lang="fr-FR" dirty="0"/>
              <a:t> et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nulluptatas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accum</a:t>
            </a:r>
            <a:r>
              <a:rPr lang="fr-FR" dirty="0"/>
              <a:t> que.</a:t>
            </a:r>
          </a:p>
          <a:p>
            <a:pPr lvl="2"/>
            <a:r>
              <a:rPr lang="fr-FR" dirty="0" err="1"/>
              <a:t>Essit</a:t>
            </a:r>
            <a:r>
              <a:rPr lang="fr-FR" dirty="0"/>
              <a:t> </a:t>
            </a:r>
            <a:r>
              <a:rPr lang="fr-FR" dirty="0" err="1"/>
              <a:t>aliquissi</a:t>
            </a:r>
            <a:r>
              <a:rPr lang="fr-FR" dirty="0"/>
              <a:t> te </a:t>
            </a:r>
            <a:r>
              <a:rPr lang="fr-FR" dirty="0" err="1"/>
              <a:t>verum</a:t>
            </a:r>
            <a:r>
              <a:rPr lang="fr-FR" dirty="0"/>
              <a:t> </a:t>
            </a:r>
            <a:r>
              <a:rPr lang="fr-FR" dirty="0" err="1"/>
              <a:t>harumquamus</a:t>
            </a:r>
            <a:r>
              <a:rPr lang="fr-FR" dirty="0"/>
              <a:t> </a:t>
            </a:r>
            <a:r>
              <a:rPr lang="fr-FR" dirty="0" err="1"/>
              <a:t>esequatati</a:t>
            </a:r>
            <a:r>
              <a:rPr lang="fr-FR" dirty="0"/>
              <a:t> </a:t>
            </a:r>
            <a:r>
              <a:rPr lang="fr-FR" dirty="0" err="1"/>
              <a:t>doluptur</a:t>
            </a:r>
            <a:r>
              <a:rPr lang="fr-FR" dirty="0"/>
              <a:t> </a:t>
            </a:r>
            <a:r>
              <a:rPr lang="fr-FR" dirty="0" err="1"/>
              <a:t>am</a:t>
            </a:r>
            <a:r>
              <a:rPr lang="fr-FR" dirty="0"/>
              <a:t> que nos </a:t>
            </a:r>
            <a:r>
              <a:rPr lang="fr-FR" dirty="0" err="1"/>
              <a:t>volorum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88A309E4-2FE6-044E-B7C6-838B50F88A6A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fr-FR" dirty="0"/>
              <a:t>BEATAE VITAE</a:t>
            </a:r>
          </a:p>
          <a:p>
            <a:pPr lvl="1"/>
            <a:r>
              <a:rPr lang="fr-FR" dirty="0"/>
              <a:t>Dicta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explicabo</a:t>
            </a:r>
            <a:r>
              <a:rPr lang="fr-FR" dirty="0"/>
              <a:t> </a:t>
            </a:r>
            <a:r>
              <a:rPr lang="fr-FR" dirty="0" err="1"/>
              <a:t>nemo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</a:t>
            </a:r>
            <a:r>
              <a:rPr lang="fr-FR" dirty="0" err="1"/>
              <a:t>ipsam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quia:</a:t>
            </a:r>
          </a:p>
          <a:p>
            <a:pPr lvl="2"/>
            <a:r>
              <a:rPr lang="fr-FR" dirty="0"/>
              <a:t>Tem </a:t>
            </a:r>
            <a:r>
              <a:rPr lang="fr-FR" dirty="0" err="1"/>
              <a:t>ium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, que </a:t>
            </a:r>
            <a:r>
              <a:rPr lang="fr-FR" dirty="0" err="1"/>
              <a:t>doluptas</a:t>
            </a:r>
            <a:r>
              <a:rPr lang="fr-FR" dirty="0"/>
              <a:t> et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nulluptatas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accum</a:t>
            </a:r>
            <a:r>
              <a:rPr lang="fr-FR" dirty="0"/>
              <a:t> que.</a:t>
            </a:r>
          </a:p>
          <a:p>
            <a:pPr lvl="2"/>
            <a:r>
              <a:rPr lang="fr-FR" dirty="0" err="1"/>
              <a:t>Essit</a:t>
            </a:r>
            <a:r>
              <a:rPr lang="fr-FR" dirty="0"/>
              <a:t> </a:t>
            </a:r>
            <a:r>
              <a:rPr lang="fr-FR" dirty="0" err="1"/>
              <a:t>aliquissi</a:t>
            </a:r>
            <a:r>
              <a:rPr lang="fr-FR" dirty="0"/>
              <a:t> te </a:t>
            </a:r>
            <a:r>
              <a:rPr lang="fr-FR" dirty="0" err="1"/>
              <a:t>verum</a:t>
            </a:r>
            <a:r>
              <a:rPr lang="fr-FR" dirty="0"/>
              <a:t> </a:t>
            </a:r>
            <a:r>
              <a:rPr lang="fr-FR" dirty="0" err="1"/>
              <a:t>harumquamus</a:t>
            </a:r>
            <a:r>
              <a:rPr lang="fr-FR" dirty="0"/>
              <a:t> </a:t>
            </a:r>
            <a:r>
              <a:rPr lang="fr-FR" dirty="0" err="1"/>
              <a:t>esequatati</a:t>
            </a:r>
            <a:r>
              <a:rPr lang="fr-FR" dirty="0"/>
              <a:t> </a:t>
            </a:r>
            <a:r>
              <a:rPr lang="fr-FR" dirty="0" err="1"/>
              <a:t>doluptur</a:t>
            </a:r>
            <a:r>
              <a:rPr lang="fr-FR" dirty="0"/>
              <a:t> </a:t>
            </a:r>
            <a:r>
              <a:rPr lang="fr-FR" dirty="0" err="1"/>
              <a:t>am</a:t>
            </a:r>
            <a:r>
              <a:rPr lang="fr-FR" dirty="0"/>
              <a:t> que nos </a:t>
            </a:r>
            <a:r>
              <a:rPr lang="fr-FR" dirty="0" err="1"/>
              <a:t>volorum</a:t>
            </a:r>
            <a:endParaRPr lang="fr-FR" dirty="0"/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AB5D5201-C09E-EC47-AFB3-876EDED35573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75" y="3970246"/>
            <a:ext cx="2516188" cy="1912390"/>
          </a:xfrm>
        </p:spPr>
      </p:pic>
      <p:pic>
        <p:nvPicPr>
          <p:cNvPr id="17" name="Espace réservé du contenu 16">
            <a:extLst>
              <a:ext uri="{FF2B5EF4-FFF2-40B4-BE49-F238E27FC236}">
                <a16:creationId xmlns:a16="http://schemas.microsoft.com/office/drawing/2014/main" id="{AECEF107-BD8F-6045-A454-87CB1CB7A815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400" y="3970246"/>
            <a:ext cx="2516188" cy="1912390"/>
          </a:xfrm>
        </p:spPr>
      </p:pic>
      <p:pic>
        <p:nvPicPr>
          <p:cNvPr id="19" name="Espace réservé du contenu 18">
            <a:extLst>
              <a:ext uri="{FF2B5EF4-FFF2-40B4-BE49-F238E27FC236}">
                <a16:creationId xmlns:a16="http://schemas.microsoft.com/office/drawing/2014/main" id="{0E664BD1-1FC0-9F43-A872-17A97D13120C}"/>
              </a:ext>
            </a:extLst>
          </p:cNvPr>
          <p:cNvPicPr>
            <a:picLocks noGrp="1"/>
          </p:cNvPicPr>
          <p:nvPr>
            <p:ph sz="quarter" idx="2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425" y="3970246"/>
            <a:ext cx="2516188" cy="1911600"/>
          </a:xfrm>
        </p:spPr>
      </p:pic>
      <p:pic>
        <p:nvPicPr>
          <p:cNvPr id="21" name="Espace réservé du contenu 20">
            <a:extLst>
              <a:ext uri="{FF2B5EF4-FFF2-40B4-BE49-F238E27FC236}">
                <a16:creationId xmlns:a16="http://schemas.microsoft.com/office/drawing/2014/main" id="{2DEA97B6-EC5A-5649-A3BA-0DED40EB2996}"/>
              </a:ext>
            </a:extLst>
          </p:cNvPr>
          <p:cNvPicPr>
            <a:picLocks noGrp="1"/>
          </p:cNvPicPr>
          <p:nvPr>
            <p:ph sz="quarter" idx="26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8450" y="3970246"/>
            <a:ext cx="2516188" cy="1911600"/>
          </a:xfrm>
        </p:spPr>
      </p:pic>
      <p:sp>
        <p:nvSpPr>
          <p:cNvPr id="22" name="Espace réservé du pied de page 5">
            <a:extLst>
              <a:ext uri="{FF2B5EF4-FFF2-40B4-BE49-F238E27FC236}">
                <a16:creationId xmlns:a16="http://schemas.microsoft.com/office/drawing/2014/main" id="{E80682A4-6A83-6943-B559-581A526ED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97833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BD07FBA-29C7-2749-BBAB-C9D8A164AD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At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vero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eos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et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accusamus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et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iusto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odio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dignissimos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ducimus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qui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blanditiis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praesentium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voluptatum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deleniti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atque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corrupti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quos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dolores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et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quas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molestias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excepturi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sint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occaecati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cupiditate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non provident,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similique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400" b="0" dirty="0" err="1">
                <a:solidFill>
                  <a:schemeClr val="tx2"/>
                </a:solidFill>
                <a:latin typeface="Arial" panose="020B0604020202020204" pitchFamily="34" charset="0"/>
              </a:rPr>
              <a:t>sunt</a:t>
            </a:r>
            <a:r>
              <a:rPr lang="fr-FR" sz="1400" b="0" dirty="0">
                <a:solidFill>
                  <a:schemeClr val="tx2"/>
                </a:solidFill>
                <a:latin typeface="Arial" panose="020B0604020202020204" pitchFamily="34" charset="0"/>
              </a:rPr>
              <a:t> in culpa.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C17534C9-78AC-654D-A90E-39BDD56DA3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7342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intérieur, plafond, bâtiment, fenêtre&#10;&#10;Description générée automatiquement">
            <a:extLst>
              <a:ext uri="{FF2B5EF4-FFF2-40B4-BE49-F238E27FC236}">
                <a16:creationId xmlns:a16="http://schemas.microsoft.com/office/drawing/2014/main" id="{CC02275F-9C92-E349-AF0C-31D223E1EF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C6627E-67A2-294A-B93B-721949580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noFill/>
        </p:spPr>
        <p:txBody>
          <a:bodyPr/>
          <a:lstStyle/>
          <a:p>
            <a:r>
              <a:rPr lang="fr-FR" dirty="0" err="1"/>
              <a:t>Neque</a:t>
            </a:r>
            <a:r>
              <a:rPr lang="fr-FR" dirty="0"/>
              <a:t> </a:t>
            </a:r>
            <a:r>
              <a:rPr lang="fr-FR" dirty="0" err="1"/>
              <a:t>porro</a:t>
            </a:r>
            <a:r>
              <a:rPr lang="fr-FR" dirty="0"/>
              <a:t> </a:t>
            </a:r>
            <a:r>
              <a:rPr lang="fr-FR" dirty="0" err="1"/>
              <a:t>quisquam</a:t>
            </a:r>
            <a:r>
              <a:rPr lang="fr-FR" dirty="0"/>
              <a:t> est,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quia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adipisci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non </a:t>
            </a:r>
            <a:r>
              <a:rPr lang="fr-FR" dirty="0" err="1"/>
              <a:t>numquam</a:t>
            </a:r>
            <a:r>
              <a:rPr lang="fr-FR" dirty="0"/>
              <a:t> </a:t>
            </a:r>
            <a:r>
              <a:rPr lang="fr-FR" dirty="0" err="1"/>
              <a:t>eius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 </a:t>
            </a:r>
            <a:r>
              <a:rPr lang="fr-FR" dirty="0" err="1"/>
              <a:t>tempora</a:t>
            </a:r>
            <a:r>
              <a:rPr lang="fr-FR" dirty="0"/>
              <a:t> </a:t>
            </a:r>
            <a:r>
              <a:rPr lang="fr-FR" dirty="0" err="1"/>
              <a:t>incidunt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1533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intérieur, plafond, bâtiment, fenêtre&#10;&#10;Description générée automatiquement">
            <a:extLst>
              <a:ext uri="{FF2B5EF4-FFF2-40B4-BE49-F238E27FC236}">
                <a16:creationId xmlns:a16="http://schemas.microsoft.com/office/drawing/2014/main" id="{8F51C8EA-B470-6040-8685-9DE92ACD03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768F66-68F6-314F-9633-B089981F19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7681" y="2159167"/>
            <a:ext cx="9056638" cy="2539666"/>
          </a:xfrm>
        </p:spPr>
        <p:txBody>
          <a:bodyPr/>
          <a:lstStyle/>
          <a:p>
            <a:r>
              <a:rPr lang="fr-FR" dirty="0" err="1"/>
              <a:t>Neque</a:t>
            </a:r>
            <a:r>
              <a:rPr lang="fr-FR" dirty="0"/>
              <a:t> </a:t>
            </a:r>
            <a:r>
              <a:rPr lang="fr-FR" dirty="0" err="1"/>
              <a:t>porro</a:t>
            </a:r>
            <a:r>
              <a:rPr lang="fr-FR" dirty="0"/>
              <a:t> </a:t>
            </a:r>
            <a:r>
              <a:rPr lang="fr-FR" dirty="0" err="1"/>
              <a:t>quisquam</a:t>
            </a:r>
            <a:r>
              <a:rPr lang="fr-FR" dirty="0"/>
              <a:t> est,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quia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adipisci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non </a:t>
            </a:r>
            <a:r>
              <a:rPr lang="fr-FR" dirty="0" err="1"/>
              <a:t>numquam</a:t>
            </a:r>
            <a:r>
              <a:rPr lang="fr-FR" dirty="0"/>
              <a:t> </a:t>
            </a:r>
            <a:r>
              <a:rPr lang="fr-FR" dirty="0" err="1"/>
              <a:t>eius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 </a:t>
            </a:r>
            <a:r>
              <a:rPr lang="fr-FR" dirty="0" err="1"/>
              <a:t>tempora</a:t>
            </a:r>
            <a:r>
              <a:rPr lang="fr-FR" dirty="0"/>
              <a:t>.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1DBC8D2D-A69C-E543-A494-C4DBD5FA4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80000" y="1080000"/>
            <a:ext cx="487681" cy="487681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89C289F5-2613-5F46-BFFD-3B9D35638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0624319" y="5290319"/>
            <a:ext cx="487681" cy="48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8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7A7ACBE9-A0CE-8C46-BD4D-AE89982814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92FF13-C030-624C-9E20-7EC41EF1D3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7681" y="2159167"/>
            <a:ext cx="9056638" cy="2539666"/>
          </a:xfrm>
        </p:spPr>
        <p:txBody>
          <a:bodyPr/>
          <a:lstStyle/>
          <a:p>
            <a:r>
              <a:rPr lang="fr-FR" dirty="0" err="1"/>
              <a:t>Neque</a:t>
            </a:r>
            <a:r>
              <a:rPr lang="fr-FR" dirty="0"/>
              <a:t> </a:t>
            </a:r>
            <a:r>
              <a:rPr lang="fr-FR" dirty="0" err="1"/>
              <a:t>porro</a:t>
            </a:r>
            <a:r>
              <a:rPr lang="fr-FR" dirty="0"/>
              <a:t> </a:t>
            </a:r>
            <a:r>
              <a:rPr lang="fr-FR" dirty="0" err="1"/>
              <a:t>quisquam</a:t>
            </a:r>
            <a:r>
              <a:rPr lang="fr-FR" dirty="0"/>
              <a:t> est,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quia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adipisci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non </a:t>
            </a:r>
            <a:r>
              <a:rPr lang="fr-FR" dirty="0" err="1"/>
              <a:t>numquam</a:t>
            </a:r>
            <a:r>
              <a:rPr lang="fr-FR" dirty="0"/>
              <a:t> </a:t>
            </a:r>
            <a:r>
              <a:rPr lang="fr-FR" dirty="0" err="1"/>
              <a:t>eius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 </a:t>
            </a:r>
            <a:r>
              <a:rPr lang="fr-FR" dirty="0" err="1"/>
              <a:t>tempora</a:t>
            </a:r>
            <a:r>
              <a:rPr lang="fr-FR" dirty="0"/>
              <a:t>.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BB61415E-B5BC-9F41-BC8A-984314C41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80000" y="1080000"/>
            <a:ext cx="487681" cy="487681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7BA1A9B0-26D3-994E-96FD-84A1CA8DF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0624319" y="5290319"/>
            <a:ext cx="487681" cy="48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7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6" descr="Une image contenant extérieur, bâtiment, cité, parc&#10;&#10;Description générée automatiquement">
            <a:extLst>
              <a:ext uri="{FF2B5EF4-FFF2-40B4-BE49-F238E27FC236}">
                <a16:creationId xmlns:a16="http://schemas.microsoft.com/office/drawing/2014/main" id="{7FE54452-EE64-EF47-A92A-6B994A0750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6786" y="0"/>
            <a:ext cx="9935214" cy="5248457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C97D93-2184-AD44-89C4-2EA5693EE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12335" y="3882530"/>
            <a:ext cx="5215761" cy="1835370"/>
          </a:xfr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presentation</a:t>
            </a:r>
            <a:endParaRPr lang="fr-FR" dirty="0"/>
          </a:p>
          <a:p>
            <a:pPr lvl="1"/>
            <a:r>
              <a:rPr lang="fr-FR" dirty="0"/>
              <a:t>NAME SURNAME</a:t>
            </a:r>
          </a:p>
          <a:p>
            <a:pPr lvl="2"/>
            <a:r>
              <a:rPr lang="fr-FR" dirty="0"/>
              <a:t>DD </a:t>
            </a:r>
            <a:r>
              <a:rPr lang="fr-FR" dirty="0" err="1"/>
              <a:t>month</a:t>
            </a:r>
            <a:r>
              <a:rPr lang="fr-FR" dirty="0"/>
              <a:t> YYYY</a:t>
            </a:r>
          </a:p>
        </p:txBody>
      </p:sp>
      <p:sp>
        <p:nvSpPr>
          <p:cNvPr id="4" name="Graphique 22">
            <a:extLst>
              <a:ext uri="{FF2B5EF4-FFF2-40B4-BE49-F238E27FC236}">
                <a16:creationId xmlns:a16="http://schemas.microsoft.com/office/drawing/2014/main" id="{55D62AC0-760F-EC4C-AA14-3425A86C2C5C}"/>
              </a:ext>
            </a:extLst>
          </p:cNvPr>
          <p:cNvSpPr/>
          <p:nvPr/>
        </p:nvSpPr>
        <p:spPr>
          <a:xfrm>
            <a:off x="1444407" y="5362300"/>
            <a:ext cx="714993" cy="712148"/>
          </a:xfrm>
          <a:custGeom>
            <a:avLst/>
            <a:gdLst>
              <a:gd name="connsiteX0" fmla="*/ 406806 w 714993"/>
              <a:gd name="connsiteY0" fmla="*/ 307238 h 712148"/>
              <a:gd name="connsiteX1" fmla="*/ 406806 w 714993"/>
              <a:gd name="connsiteY1" fmla="*/ 0 h 712148"/>
              <a:gd name="connsiteX2" fmla="*/ 310083 w 714993"/>
              <a:gd name="connsiteY2" fmla="*/ 0 h 712148"/>
              <a:gd name="connsiteX3" fmla="*/ 310083 w 714993"/>
              <a:gd name="connsiteY3" fmla="*/ 307238 h 712148"/>
              <a:gd name="connsiteX4" fmla="*/ 0 w 714993"/>
              <a:gd name="connsiteY4" fmla="*/ 307238 h 712148"/>
              <a:gd name="connsiteX5" fmla="*/ 0 w 714993"/>
              <a:gd name="connsiteY5" fmla="*/ 403962 h 712148"/>
              <a:gd name="connsiteX6" fmla="*/ 307238 w 714993"/>
              <a:gd name="connsiteY6" fmla="*/ 403962 h 712148"/>
              <a:gd name="connsiteX7" fmla="*/ 307238 w 714993"/>
              <a:gd name="connsiteY7" fmla="*/ 712148 h 712148"/>
              <a:gd name="connsiteX8" fmla="*/ 404910 w 714993"/>
              <a:gd name="connsiteY8" fmla="*/ 712148 h 712148"/>
              <a:gd name="connsiteX9" fmla="*/ 404910 w 714993"/>
              <a:gd name="connsiteY9" fmla="*/ 404910 h 712148"/>
              <a:gd name="connsiteX10" fmla="*/ 714993 w 714993"/>
              <a:gd name="connsiteY10" fmla="*/ 404910 h 712148"/>
              <a:gd name="connsiteX11" fmla="*/ 714993 w 714993"/>
              <a:gd name="connsiteY11" fmla="*/ 307238 h 71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4993" h="712148">
                <a:moveTo>
                  <a:pt x="406806" y="307238"/>
                </a:moveTo>
                <a:lnTo>
                  <a:pt x="406806" y="0"/>
                </a:lnTo>
                <a:lnTo>
                  <a:pt x="310083" y="0"/>
                </a:lnTo>
                <a:lnTo>
                  <a:pt x="310083" y="307238"/>
                </a:lnTo>
                <a:lnTo>
                  <a:pt x="0" y="307238"/>
                </a:lnTo>
                <a:lnTo>
                  <a:pt x="0" y="403962"/>
                </a:lnTo>
                <a:lnTo>
                  <a:pt x="307238" y="403962"/>
                </a:lnTo>
                <a:lnTo>
                  <a:pt x="307238" y="712148"/>
                </a:lnTo>
                <a:lnTo>
                  <a:pt x="404910" y="712148"/>
                </a:lnTo>
                <a:lnTo>
                  <a:pt x="404910" y="404910"/>
                </a:lnTo>
                <a:lnTo>
                  <a:pt x="714993" y="404910"/>
                </a:lnTo>
                <a:lnTo>
                  <a:pt x="714993" y="307238"/>
                </a:lnTo>
                <a:close/>
              </a:path>
            </a:pathLst>
          </a:custGeom>
          <a:solidFill>
            <a:srgbClr val="E0BC8F"/>
          </a:solidFill>
          <a:ln w="9398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846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5DD53-3D99-4742-94CE-4E880BD9A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B978B0-E4B7-C849-A271-61FBCEB591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/>
              <a:t>Ratione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sequi</a:t>
            </a:r>
            <a:r>
              <a:rPr lang="fr-FR" dirty="0"/>
              <a:t> </a:t>
            </a:r>
            <a:r>
              <a:rPr lang="fr-FR" dirty="0" err="1"/>
              <a:t>nesciunt</a:t>
            </a:r>
            <a:r>
              <a:rPr lang="fr-FR" dirty="0"/>
              <a:t>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C76520C-898D-8F44-B447-3AF6741B41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QUI DOLOREM IPSUM</a:t>
            </a:r>
          </a:p>
          <a:p>
            <a:pPr lvl="2"/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minima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nostrum</a:t>
            </a:r>
            <a:r>
              <a:rPr lang="fr-FR" dirty="0"/>
              <a:t> </a:t>
            </a:r>
            <a:r>
              <a:rPr lang="fr-FR" dirty="0" err="1"/>
              <a:t>exercitationem</a:t>
            </a:r>
            <a:r>
              <a:rPr lang="fr-FR" dirty="0"/>
              <a:t> </a:t>
            </a:r>
            <a:r>
              <a:rPr lang="fr-FR" dirty="0" err="1"/>
              <a:t>ullam</a:t>
            </a:r>
            <a:r>
              <a:rPr lang="fr-FR" dirty="0"/>
              <a:t> </a:t>
            </a:r>
            <a:r>
              <a:rPr lang="fr-FR" dirty="0" err="1"/>
              <a:t>corporis</a:t>
            </a:r>
            <a:r>
              <a:rPr lang="fr-FR" dirty="0"/>
              <a:t> </a:t>
            </a:r>
            <a:r>
              <a:rPr lang="fr-FR" dirty="0" err="1"/>
              <a:t>suscipit</a:t>
            </a:r>
            <a:r>
              <a:rPr lang="fr-FR" dirty="0"/>
              <a:t> </a:t>
            </a:r>
            <a:r>
              <a:rPr lang="fr-FR" dirty="0" err="1"/>
              <a:t>laboriosam</a:t>
            </a:r>
            <a:r>
              <a:rPr lang="fr-FR" dirty="0"/>
              <a:t>.</a:t>
            </a:r>
          </a:p>
          <a:p>
            <a:pPr lvl="2"/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aliquid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commodi</a:t>
            </a:r>
            <a:r>
              <a:rPr lang="fr-FR" dirty="0"/>
              <a:t> </a:t>
            </a:r>
            <a:r>
              <a:rPr lang="fr-FR" dirty="0" err="1"/>
              <a:t>consequatur</a:t>
            </a:r>
            <a:r>
              <a:rPr lang="fr-FR" dirty="0"/>
              <a:t>?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autem</a:t>
            </a:r>
            <a:r>
              <a:rPr lang="fr-FR" dirty="0"/>
              <a:t> </a:t>
            </a: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eum</a:t>
            </a:r>
            <a:r>
              <a:rPr lang="fr-FR" dirty="0"/>
              <a:t> </a:t>
            </a:r>
            <a:r>
              <a:rPr lang="fr-FR" dirty="0" err="1"/>
              <a:t>iure</a:t>
            </a:r>
            <a:r>
              <a:rPr lang="fr-FR" dirty="0"/>
              <a:t> </a:t>
            </a:r>
            <a:r>
              <a:rPr lang="fr-FR" dirty="0" err="1"/>
              <a:t>reprehenderit</a:t>
            </a:r>
            <a:r>
              <a:rPr lang="fr-FR" dirty="0"/>
              <a:t> qui in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quam</a:t>
            </a:r>
            <a:r>
              <a:rPr lang="fr-FR" dirty="0"/>
              <a:t> nihil </a:t>
            </a:r>
            <a:r>
              <a:rPr lang="fr-FR" dirty="0" err="1"/>
              <a:t>molestiae</a:t>
            </a:r>
            <a:r>
              <a:rPr lang="fr-FR" dirty="0"/>
              <a:t> </a:t>
            </a:r>
            <a:r>
              <a:rPr lang="fr-FR" dirty="0" err="1"/>
              <a:t>consequatur</a:t>
            </a:r>
            <a:r>
              <a:rPr lang="fr-FR" dirty="0"/>
              <a:t>, </a:t>
            </a: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illum</a:t>
            </a:r>
            <a:r>
              <a:rPr lang="fr-FR" dirty="0"/>
              <a:t>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eum</a:t>
            </a:r>
            <a:r>
              <a:rPr lang="fr-FR" dirty="0"/>
              <a:t> </a:t>
            </a:r>
            <a:r>
              <a:rPr lang="fr-FR" dirty="0" err="1"/>
              <a:t>fugiat</a:t>
            </a:r>
            <a:r>
              <a:rPr lang="fr-FR" dirty="0"/>
              <a:t> quo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.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126CAAC-004E-5C4C-A647-9D06B422AD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SOURCES: BIGSTUDY 2020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A09C625-68EF-EE4C-941F-CF5233D976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2004331"/>
              </p:ext>
            </p:extLst>
          </p:nvPr>
        </p:nvGraphicFramePr>
        <p:xfrm>
          <a:off x="1118003" y="1924217"/>
          <a:ext cx="4956794" cy="3870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4F9567DC-AC64-9449-A6F1-03078C514B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0022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9A6043-383B-0245-820A-CB83A96D4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5A3A7F-8A51-1C4A-81CB-E6092BDB31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/>
              <a:t>Corporis</a:t>
            </a:r>
            <a:r>
              <a:rPr lang="fr-FR" dirty="0"/>
              <a:t> </a:t>
            </a:r>
            <a:r>
              <a:rPr lang="fr-FR" dirty="0" err="1"/>
              <a:t>suscipit</a:t>
            </a:r>
            <a:br>
              <a:rPr lang="fr-FR" dirty="0"/>
            </a:br>
            <a:r>
              <a:rPr lang="fr-FR" dirty="0"/>
              <a:t>00,000 m</a:t>
            </a:r>
            <a:r>
              <a:rPr lang="fr-FR" baseline="30000" dirty="0"/>
              <a:t>2</a:t>
            </a:r>
          </a:p>
        </p:txBody>
      </p:sp>
      <p:pic>
        <p:nvPicPr>
          <p:cNvPr id="9" name="Espace réservé pour une image  8" descr="Une image contenant carte&#10;&#10;Description générée automatiquement">
            <a:extLst>
              <a:ext uri="{FF2B5EF4-FFF2-40B4-BE49-F238E27FC236}">
                <a16:creationId xmlns:a16="http://schemas.microsoft.com/office/drawing/2014/main" id="{CFBF75E5-9710-9344-9DC6-99FDFB2A970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5438" y="1528926"/>
            <a:ext cx="5486878" cy="4046217"/>
          </a:xfrm>
        </p:spPr>
      </p:pic>
      <p:pic>
        <p:nvPicPr>
          <p:cNvPr id="7" name="Espace réservé pour une image  6" descr="Une image contenant extérieur, bâtiment, route, rue&#10;&#10;Description générée automatiquement">
            <a:extLst>
              <a:ext uri="{FF2B5EF4-FFF2-40B4-BE49-F238E27FC236}">
                <a16:creationId xmlns:a16="http://schemas.microsoft.com/office/drawing/2014/main" id="{6486EA29-34A1-0B41-9474-D405EC35BF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A8E5FDF7-9119-8F4C-9DC0-1991F481426C}"/>
              </a:ext>
            </a:extLst>
          </p:cNvPr>
          <p:cNvSpPr/>
          <p:nvPr/>
        </p:nvSpPr>
        <p:spPr>
          <a:xfrm>
            <a:off x="8934992" y="3464948"/>
            <a:ext cx="174171" cy="17417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448AF4-B6DE-2143-A0EF-E37C48A22EAE}"/>
              </a:ext>
            </a:extLst>
          </p:cNvPr>
          <p:cNvSpPr/>
          <p:nvPr/>
        </p:nvSpPr>
        <p:spPr>
          <a:xfrm>
            <a:off x="8688588" y="3051505"/>
            <a:ext cx="666977" cy="349702"/>
          </a:xfrm>
          <a:prstGeom prst="rect">
            <a:avLst/>
          </a:prstGeom>
          <a:solidFill>
            <a:schemeClr val="bg2"/>
          </a:solidFill>
        </p:spPr>
        <p:txBody>
          <a:bodyPr wrap="none" tIns="36000" bIns="3600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NOVA</a:t>
            </a:r>
            <a:endParaRPr lang="fr-FR" b="1" dirty="0">
              <a:solidFill>
                <a:schemeClr val="bg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12" name="Espace réservé du pied de page 5">
            <a:extLst>
              <a:ext uri="{FF2B5EF4-FFF2-40B4-BE49-F238E27FC236}">
                <a16:creationId xmlns:a16="http://schemas.microsoft.com/office/drawing/2014/main" id="{AE4547DA-2968-814B-92BC-C00E786CEE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69246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E1AC81-37CD-DA4B-A388-EC1DA6BC5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Icons</a:t>
            </a:r>
            <a:r>
              <a:rPr lang="fr-FR" dirty="0"/>
              <a:t> Business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262A57-35A5-F844-94AE-F304CEA5C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941FE57C-205F-E24E-BF2A-7C5E65FE777C}"/>
              </a:ext>
            </a:extLst>
          </p:cNvPr>
          <p:cNvSpPr txBox="1"/>
          <p:nvPr/>
        </p:nvSpPr>
        <p:spPr>
          <a:xfrm>
            <a:off x="1030215" y="2288411"/>
            <a:ext cx="895350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segments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0C0CBD13-8A7E-6742-9141-E880A82B40E4}"/>
              </a:ext>
            </a:extLst>
          </p:cNvPr>
          <p:cNvSpPr txBox="1"/>
          <p:nvPr/>
        </p:nvSpPr>
        <p:spPr>
          <a:xfrm>
            <a:off x="2394307" y="2288411"/>
            <a:ext cx="895350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Acquisition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89792CDD-FA9D-E244-B11F-3179BA7955A8}"/>
              </a:ext>
            </a:extLst>
          </p:cNvPr>
          <p:cNvSpPr txBox="1"/>
          <p:nvPr/>
        </p:nvSpPr>
        <p:spPr>
          <a:xfrm>
            <a:off x="5261286" y="2288411"/>
            <a:ext cx="1098974" cy="33855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competencies</a:t>
            </a:r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87453EDB-F677-AF4D-98F3-74B0F74296A8}"/>
              </a:ext>
            </a:extLst>
          </p:cNvPr>
          <p:cNvSpPr txBox="1"/>
          <p:nvPr/>
        </p:nvSpPr>
        <p:spPr>
          <a:xfrm>
            <a:off x="3776364" y="2288411"/>
            <a:ext cx="1098973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model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F6D04C00-8383-C64A-8838-81DDCBF847C8}"/>
              </a:ext>
            </a:extLst>
          </p:cNvPr>
          <p:cNvSpPr txBox="1"/>
          <p:nvPr/>
        </p:nvSpPr>
        <p:spPr>
          <a:xfrm>
            <a:off x="6637660" y="2288411"/>
            <a:ext cx="1157878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Cityscape</a:t>
            </a:r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E64B52DF-C934-B644-A758-C9A125C07924}"/>
              </a:ext>
            </a:extLst>
          </p:cNvPr>
          <p:cNvSpPr txBox="1"/>
          <p:nvPr/>
        </p:nvSpPr>
        <p:spPr>
          <a:xfrm>
            <a:off x="869329" y="3949353"/>
            <a:ext cx="1217123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Commercialisation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5258DA33-2CE9-7340-9DBF-8C15356C9CE7}"/>
              </a:ext>
            </a:extLst>
          </p:cNvPr>
          <p:cNvSpPr txBox="1"/>
          <p:nvPr/>
        </p:nvSpPr>
        <p:spPr>
          <a:xfrm>
            <a:off x="2233421" y="3949353"/>
            <a:ext cx="1217123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Conceptualisation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474137D3-D220-B944-92C6-8E1D65ADD105}"/>
              </a:ext>
            </a:extLst>
          </p:cNvPr>
          <p:cNvSpPr txBox="1"/>
          <p:nvPr/>
        </p:nvSpPr>
        <p:spPr>
          <a:xfrm>
            <a:off x="3717289" y="3949353"/>
            <a:ext cx="1217123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DE86B7B6-2F44-B54E-A173-9E9A8B57C26C}"/>
              </a:ext>
            </a:extLst>
          </p:cNvPr>
          <p:cNvSpPr txBox="1"/>
          <p:nvPr/>
        </p:nvSpPr>
        <p:spPr>
          <a:xfrm>
            <a:off x="5202212" y="3949353"/>
            <a:ext cx="1217123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profile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0F5EC85-AE68-E446-A9B3-A2376DD2C3D0}"/>
              </a:ext>
            </a:extLst>
          </p:cNvPr>
          <p:cNvSpPr txBox="1"/>
          <p:nvPr/>
        </p:nvSpPr>
        <p:spPr>
          <a:xfrm>
            <a:off x="6608038" y="3949353"/>
            <a:ext cx="1217123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A74989A7-F722-8E4A-8F01-96FA551B2673}"/>
              </a:ext>
            </a:extLst>
          </p:cNvPr>
          <p:cNvSpPr txBox="1"/>
          <p:nvPr/>
        </p:nvSpPr>
        <p:spPr>
          <a:xfrm>
            <a:off x="7990271" y="3949353"/>
            <a:ext cx="1421050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and local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7AC1A1D8-9391-4649-9A0E-10AB98AD9501}"/>
              </a:ext>
            </a:extLst>
          </p:cNvPr>
          <p:cNvSpPr txBox="1"/>
          <p:nvPr/>
        </p:nvSpPr>
        <p:spPr>
          <a:xfrm>
            <a:off x="8121857" y="2288411"/>
            <a:ext cx="1157878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</a:t>
            </a:r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6961A6B2-8AED-FB49-9D18-94E450CE7EE9}"/>
              </a:ext>
            </a:extLst>
          </p:cNvPr>
          <p:cNvSpPr txBox="1"/>
          <p:nvPr/>
        </p:nvSpPr>
        <p:spPr>
          <a:xfrm>
            <a:off x="9403245" y="2288411"/>
            <a:ext cx="1421050" cy="33855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Listed</a:t>
            </a:r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stock exchange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F5BDAEE8-8E52-3344-A0A7-DB1C254709AB}"/>
              </a:ext>
            </a:extLst>
          </p:cNvPr>
          <p:cNvSpPr txBox="1"/>
          <p:nvPr/>
        </p:nvSpPr>
        <p:spPr>
          <a:xfrm>
            <a:off x="869329" y="5614198"/>
            <a:ext cx="1217123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D6B5EC21-603B-9449-AB9F-7B655BE70AE0}"/>
              </a:ext>
            </a:extLst>
          </p:cNvPr>
          <p:cNvSpPr txBox="1"/>
          <p:nvPr/>
        </p:nvSpPr>
        <p:spPr>
          <a:xfrm>
            <a:off x="2174844" y="5614198"/>
            <a:ext cx="1334276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capitalisation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6FF72936-6B93-2746-B644-DFC662E6FE94}"/>
              </a:ext>
            </a:extLst>
          </p:cNvPr>
          <p:cNvSpPr txBox="1"/>
          <p:nvPr/>
        </p:nvSpPr>
        <p:spPr>
          <a:xfrm>
            <a:off x="3658712" y="5614198"/>
            <a:ext cx="1334276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M/F Talent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37B66C86-76C8-FB48-B183-9FBE3450BB69}"/>
              </a:ext>
            </a:extLst>
          </p:cNvPr>
          <p:cNvSpPr txBox="1"/>
          <p:nvPr/>
        </p:nvSpPr>
        <p:spPr>
          <a:xfrm>
            <a:off x="5042284" y="5614198"/>
            <a:ext cx="1536978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</a:t>
            </a:r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record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190B7B68-8BB3-D844-B285-6B7BB54BF4E7}"/>
              </a:ext>
            </a:extLst>
          </p:cNvPr>
          <p:cNvSpPr txBox="1"/>
          <p:nvPr/>
        </p:nvSpPr>
        <p:spPr>
          <a:xfrm>
            <a:off x="6549461" y="5614198"/>
            <a:ext cx="1334276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Permitting</a:t>
            </a:r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37BD5675-F0CA-D84C-BC00-71C573A36193}"/>
              </a:ext>
            </a:extLst>
          </p:cNvPr>
          <p:cNvSpPr txBox="1"/>
          <p:nvPr/>
        </p:nvSpPr>
        <p:spPr>
          <a:xfrm>
            <a:off x="8033658" y="5614198"/>
            <a:ext cx="1334276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Prospecting</a:t>
            </a:r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8D97DDF8-F31D-7A4E-8770-C915B30EBC44}"/>
              </a:ext>
            </a:extLst>
          </p:cNvPr>
          <p:cNvSpPr txBox="1"/>
          <p:nvPr/>
        </p:nvSpPr>
        <p:spPr>
          <a:xfrm>
            <a:off x="9446632" y="3949353"/>
            <a:ext cx="1334276" cy="33855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shareholding</a:t>
            </a:r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680A514-F399-D54A-A73A-F470BF0DD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14" y="1197999"/>
            <a:ext cx="895352" cy="895352"/>
          </a:xfrm>
          <a:prstGeom prst="rect">
            <a:avLst/>
          </a:prstGeom>
        </p:spPr>
      </p:pic>
      <p:pic>
        <p:nvPicPr>
          <p:cNvPr id="9" name="Image 8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23DBA8D4-42C0-7443-B90A-8EAD30927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099" y="1197999"/>
            <a:ext cx="895349" cy="89534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8AECA93-5350-7348-886E-D8977E298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308" y="1197999"/>
            <a:ext cx="895349" cy="895349"/>
          </a:xfrm>
          <a:prstGeom prst="rect">
            <a:avLst/>
          </a:prstGeom>
        </p:spPr>
      </p:pic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AFF3DB5E-8ACD-8F4C-9912-56BCC6BCA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175" y="1197999"/>
            <a:ext cx="895351" cy="89535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7F903AF-9D68-B54E-9810-B3C433439D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8924" y="1197999"/>
            <a:ext cx="895351" cy="89535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304D75D-FA64-8743-999B-2748974137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216" y="2863662"/>
            <a:ext cx="895349" cy="89534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69F1DED-3BD3-8A4D-B6D3-84D9B75B85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4307" y="2863662"/>
            <a:ext cx="895350" cy="89535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1FC06B3-5A39-8145-BCC6-8F49E3A246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8176" y="2863662"/>
            <a:ext cx="895349" cy="89534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7AB28FF5-CBD4-9B48-A8F6-CB9AA4854E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3098" y="2863662"/>
            <a:ext cx="895351" cy="895351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05D7ADAE-238D-6D41-A134-AB88853582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68925" y="2863662"/>
            <a:ext cx="895349" cy="895349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50652252-E179-344E-AB05-B30B21B5C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3121" y="2863662"/>
            <a:ext cx="895351" cy="895351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DE8A9835-0304-D344-B006-91C6D13E7C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3120" y="1197999"/>
            <a:ext cx="895352" cy="895352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2DAA3A23-C028-2545-AE90-B3D9E6A9740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66094" y="1197999"/>
            <a:ext cx="895353" cy="895353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D9E0BB92-BF96-3B43-BC60-C9D2C3D575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0216" y="4552290"/>
            <a:ext cx="895349" cy="895349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3023EDE1-DB63-544B-B12E-D7D8CFCC62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94306" y="4552290"/>
            <a:ext cx="895352" cy="895352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C05A5443-F10F-DF4A-9256-1B7D40B50F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78174" y="4552290"/>
            <a:ext cx="895352" cy="895352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6873DD90-0C1C-6345-80E7-1C78AD5B1F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63099" y="4528507"/>
            <a:ext cx="895349" cy="895349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7BE7F3FD-8229-B846-8CA1-0314221150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68924" y="4552290"/>
            <a:ext cx="895351" cy="895351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AD44223F-19BD-B549-84B4-1CF2193A5E3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53120" y="4552290"/>
            <a:ext cx="895352" cy="895352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79BF178D-0B12-6D45-BDE6-2F77E6325B0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66095" y="2863662"/>
            <a:ext cx="895351" cy="89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87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E1AC81-37CD-DA4B-A388-EC1DA6BC5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Icons</a:t>
            </a:r>
            <a:r>
              <a:rPr lang="fr-FR" dirty="0"/>
              <a:t> Trends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262A57-35A5-F844-94AE-F304CEA5C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941FE57C-205F-E24E-BF2A-7C5E65FE777C}"/>
              </a:ext>
            </a:extLst>
          </p:cNvPr>
          <p:cNvSpPr txBox="1"/>
          <p:nvPr/>
        </p:nvSpPr>
        <p:spPr>
          <a:xfrm>
            <a:off x="1079067" y="2789251"/>
            <a:ext cx="988272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Demographics</a:t>
            </a:r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0C0CBD13-8A7E-6742-9141-E880A82B40E4}"/>
              </a:ext>
            </a:extLst>
          </p:cNvPr>
          <p:cNvSpPr txBox="1"/>
          <p:nvPr/>
        </p:nvSpPr>
        <p:spPr>
          <a:xfrm>
            <a:off x="3154028" y="2778697"/>
            <a:ext cx="895350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Digitalisation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89792CDD-FA9D-E244-B11F-3179BA7955A8}"/>
              </a:ext>
            </a:extLst>
          </p:cNvPr>
          <p:cNvSpPr txBox="1"/>
          <p:nvPr/>
        </p:nvSpPr>
        <p:spPr>
          <a:xfrm>
            <a:off x="889297" y="4441994"/>
            <a:ext cx="1274891" cy="33855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ways</a:t>
            </a:r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living and </a:t>
            </a:r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87453EDB-F677-AF4D-98F3-74B0F74296A8}"/>
              </a:ext>
            </a:extLst>
          </p:cNvPr>
          <p:cNvSpPr txBox="1"/>
          <p:nvPr/>
        </p:nvSpPr>
        <p:spPr>
          <a:xfrm>
            <a:off x="4971058" y="2778697"/>
            <a:ext cx="1098973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 </a:t>
            </a:r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F6D04C00-8383-C64A-8838-81DDCBF847C8}"/>
              </a:ext>
            </a:extLst>
          </p:cNvPr>
          <p:cNvSpPr txBox="1"/>
          <p:nvPr/>
        </p:nvSpPr>
        <p:spPr>
          <a:xfrm>
            <a:off x="2847366" y="4441994"/>
            <a:ext cx="1751138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</a:t>
            </a:r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estate</a:t>
            </a:r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 service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7AC1A1D8-9391-4649-9A0E-10AB98AD9501}"/>
              </a:ext>
            </a:extLst>
          </p:cNvPr>
          <p:cNvSpPr txBox="1"/>
          <p:nvPr/>
        </p:nvSpPr>
        <p:spPr>
          <a:xfrm>
            <a:off x="4941605" y="4441994"/>
            <a:ext cx="1157878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</a:t>
            </a:r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2070231E-AB2D-9A47-8D96-BEBF6CC04CD4}"/>
              </a:ext>
            </a:extLst>
          </p:cNvPr>
          <p:cNvSpPr txBox="1"/>
          <p:nvPr/>
        </p:nvSpPr>
        <p:spPr>
          <a:xfrm>
            <a:off x="6673816" y="4441994"/>
            <a:ext cx="1508674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</a:t>
            </a:r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transformation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ABC3866-7F8C-704E-8F8F-2C9677C72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068" y="1652409"/>
            <a:ext cx="895349" cy="895349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594DDDBB-FED7-DF43-BE2B-47382CA12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029" y="1652409"/>
            <a:ext cx="895349" cy="89534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A842207-BB9C-6846-909A-53AE611D2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868" y="1652409"/>
            <a:ext cx="895353" cy="89535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ABFB2FB-3E41-E944-8BE5-CB69BAF38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066" y="3326785"/>
            <a:ext cx="895352" cy="89535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A82ED35-BD9E-CC48-A998-739A450014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4029" y="3326785"/>
            <a:ext cx="895349" cy="89534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615066B-EBE4-8542-A397-4B4CD995D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2868" y="3326785"/>
            <a:ext cx="895352" cy="895352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BC4069A4-26CC-DD4D-9F89-B2C87F5B16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0477" y="3326785"/>
            <a:ext cx="895352" cy="89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21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E1AC81-37CD-DA4B-A388-EC1DA6BC5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Icons</a:t>
            </a:r>
            <a:r>
              <a:rPr lang="fr-FR" dirty="0"/>
              <a:t> CSR </a:t>
            </a:r>
            <a:r>
              <a:rPr lang="fr-FR" sz="2800" dirty="0"/>
              <a:t>(</a:t>
            </a:r>
            <a:r>
              <a:rPr lang="fr-FR" sz="2800" dirty="0" err="1"/>
              <a:t>environment</a:t>
            </a:r>
            <a:r>
              <a:rPr lang="fr-FR" sz="2800" dirty="0"/>
              <a:t>, </a:t>
            </a:r>
            <a:r>
              <a:rPr lang="fr-FR" sz="2800" dirty="0" err="1"/>
              <a:t>foundation</a:t>
            </a:r>
            <a:r>
              <a:rPr lang="fr-FR" sz="2800" dirty="0"/>
              <a:t>, </a:t>
            </a:r>
            <a:r>
              <a:rPr lang="fr-FR" sz="2800" dirty="0" err="1"/>
              <a:t>community</a:t>
            </a:r>
            <a:r>
              <a:rPr lang="fr-FR" sz="2800" dirty="0"/>
              <a:t> engagement)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262A57-35A5-F844-94AE-F304CEA5C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055ACE6-5D89-434E-AE52-34A0363504F4}"/>
              </a:ext>
            </a:extLst>
          </p:cNvPr>
          <p:cNvSpPr txBox="1"/>
          <p:nvPr/>
        </p:nvSpPr>
        <p:spPr>
          <a:xfrm>
            <a:off x="1030215" y="2295224"/>
            <a:ext cx="895350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C93115D-7B8F-CC48-B937-62A7E958776A}"/>
              </a:ext>
            </a:extLst>
          </p:cNvPr>
          <p:cNvSpPr txBox="1"/>
          <p:nvPr/>
        </p:nvSpPr>
        <p:spPr>
          <a:xfrm>
            <a:off x="2611235" y="2295224"/>
            <a:ext cx="895350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BF9AECF-D499-0941-AC5A-C7A123EC6AA3}"/>
              </a:ext>
            </a:extLst>
          </p:cNvPr>
          <p:cNvSpPr txBox="1"/>
          <p:nvPr/>
        </p:nvSpPr>
        <p:spPr>
          <a:xfrm>
            <a:off x="5976897" y="2295224"/>
            <a:ext cx="1098974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buildings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9F0EC5AE-000D-AA4E-BD56-12EE1B09B55F}"/>
              </a:ext>
            </a:extLst>
          </p:cNvPr>
          <p:cNvSpPr txBox="1"/>
          <p:nvPr/>
        </p:nvSpPr>
        <p:spPr>
          <a:xfrm>
            <a:off x="4192255" y="2295224"/>
            <a:ext cx="1098973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</a:t>
            </a:r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D23AECC-D3DA-F947-9959-CC66ACD4D3D9}"/>
              </a:ext>
            </a:extLst>
          </p:cNvPr>
          <p:cNvSpPr txBox="1"/>
          <p:nvPr/>
        </p:nvSpPr>
        <p:spPr>
          <a:xfrm>
            <a:off x="869329" y="3949353"/>
            <a:ext cx="1217123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</a:t>
            </a:r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10E5B6DB-C333-BB44-B922-C6720B3BAAA3}"/>
              </a:ext>
            </a:extLst>
          </p:cNvPr>
          <p:cNvSpPr txBox="1"/>
          <p:nvPr/>
        </p:nvSpPr>
        <p:spPr>
          <a:xfrm>
            <a:off x="2552160" y="3949353"/>
            <a:ext cx="1217123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AF4EF9E8-97E2-D545-83D6-A8CDDF0F0A94}"/>
              </a:ext>
            </a:extLst>
          </p:cNvPr>
          <p:cNvSpPr txBox="1"/>
          <p:nvPr/>
        </p:nvSpPr>
        <p:spPr>
          <a:xfrm>
            <a:off x="4234991" y="3949353"/>
            <a:ext cx="1217123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Intergenerational</a:t>
            </a:r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08E62D21-0BCD-3D40-9ABF-C63C4E5FE351}"/>
              </a:ext>
            </a:extLst>
          </p:cNvPr>
          <p:cNvSpPr txBox="1"/>
          <p:nvPr/>
        </p:nvSpPr>
        <p:spPr>
          <a:xfrm>
            <a:off x="5917823" y="3949353"/>
            <a:ext cx="1217123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0C7F71FE-C732-1D42-9009-5E7CECE5E0AD}"/>
              </a:ext>
            </a:extLst>
          </p:cNvPr>
          <p:cNvSpPr txBox="1"/>
          <p:nvPr/>
        </p:nvSpPr>
        <p:spPr>
          <a:xfrm>
            <a:off x="869329" y="5614198"/>
            <a:ext cx="1217123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inclusion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AEA4E5AF-0C80-0D46-9308-FD6FEE92CC51}"/>
              </a:ext>
            </a:extLst>
          </p:cNvPr>
          <p:cNvSpPr txBox="1"/>
          <p:nvPr/>
        </p:nvSpPr>
        <p:spPr>
          <a:xfrm>
            <a:off x="2420749" y="5614198"/>
            <a:ext cx="1334276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Socially</a:t>
            </a:r>
            <a:r>
              <a:rPr lang="fr-F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involved</a:t>
            </a:r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8179D29-92F3-F04D-BD23-AD7D76AED6FC}"/>
              </a:ext>
            </a:extLst>
          </p:cNvPr>
          <p:cNvSpPr txBox="1"/>
          <p:nvPr/>
        </p:nvSpPr>
        <p:spPr>
          <a:xfrm>
            <a:off x="4089322" y="5614198"/>
            <a:ext cx="1334276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6CFB8517-1923-084F-BEB4-9F8A85A1471C}"/>
              </a:ext>
            </a:extLst>
          </p:cNvPr>
          <p:cNvSpPr txBox="1"/>
          <p:nvPr/>
        </p:nvSpPr>
        <p:spPr>
          <a:xfrm>
            <a:off x="5757895" y="5614198"/>
            <a:ext cx="1536978" cy="1692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Well-being</a:t>
            </a:r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Image 77">
            <a:extLst>
              <a:ext uri="{FF2B5EF4-FFF2-40B4-BE49-F238E27FC236}">
                <a16:creationId xmlns:a16="http://schemas.microsoft.com/office/drawing/2014/main" id="{67E85FED-AB3D-E442-9FA7-8F4FC4300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097" y="1272122"/>
            <a:ext cx="895350" cy="895350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39F1CE76-9170-8540-9463-A7D21676A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634" y="1272122"/>
            <a:ext cx="895350" cy="895350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E45FCA15-483B-0349-911A-ACA1071D6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171" y="1272122"/>
            <a:ext cx="895350" cy="895350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135F406A-0E70-8745-955B-4BBAA6CE6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709" y="1272122"/>
            <a:ext cx="895350" cy="895350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3D96931F-A5EA-E040-B825-F68EFC765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097" y="2837416"/>
            <a:ext cx="895350" cy="895350"/>
          </a:xfrm>
          <a:prstGeom prst="rect">
            <a:avLst/>
          </a:prstGeom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49E3687A-0C17-1944-9FB8-38396AB50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1634" y="2837416"/>
            <a:ext cx="895350" cy="895350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BC542E52-809F-D247-AD90-6712CBDBF5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5171" y="2837416"/>
            <a:ext cx="895350" cy="895350"/>
          </a:xfrm>
          <a:prstGeom prst="rect">
            <a:avLst/>
          </a:prstGeom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CA8A06D9-703C-184B-AC0B-2E6EB78800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8709" y="2837416"/>
            <a:ext cx="895220" cy="895220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6564B73D-E347-AD46-82A5-D79FE9C02E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096" y="4557156"/>
            <a:ext cx="895351" cy="895351"/>
          </a:xfrm>
          <a:prstGeom prst="rect">
            <a:avLst/>
          </a:prstGeom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7D0A2DF8-9786-8B46-94D7-1E1655C55B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7441" y="4557156"/>
            <a:ext cx="895220" cy="895220"/>
          </a:xfrm>
          <a:prstGeom prst="rect">
            <a:avLst/>
          </a:prstGeom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id="{0F8DDBB1-78DE-2A43-8301-5E5A8D0E76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6655" y="4557156"/>
            <a:ext cx="895351" cy="895351"/>
          </a:xfrm>
          <a:prstGeom prst="rect">
            <a:avLst/>
          </a:prstGeom>
        </p:spPr>
      </p:pic>
      <p:pic>
        <p:nvPicPr>
          <p:cNvPr id="101" name="Image 100">
            <a:extLst>
              <a:ext uri="{FF2B5EF4-FFF2-40B4-BE49-F238E27FC236}">
                <a16:creationId xmlns:a16="http://schemas.microsoft.com/office/drawing/2014/main" id="{02230F0D-A6CF-F142-A5A7-76C2B6A22B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4557156"/>
            <a:ext cx="895220" cy="89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54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intérieur, plafond, bâtiment, fenêtre&#10;&#10;Description générée automatiquement">
            <a:extLst>
              <a:ext uri="{FF2B5EF4-FFF2-40B4-BE49-F238E27FC236}">
                <a16:creationId xmlns:a16="http://schemas.microsoft.com/office/drawing/2014/main" id="{CC02275F-9C92-E349-AF0C-31D223E1EF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C6627E-67A2-294A-B93B-721949580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noFill/>
        </p:spPr>
        <p:txBody>
          <a:bodyPr wrap="none"/>
          <a:lstStyle/>
          <a:p>
            <a:pPr algn="ctr"/>
            <a:r>
              <a:rPr lang="fr-FR" sz="8800" dirty="0" err="1"/>
              <a:t>Thank</a:t>
            </a:r>
            <a:r>
              <a:rPr lang="fr-FR" sz="8800" dirty="0"/>
              <a:t> </a:t>
            </a:r>
            <a:r>
              <a:rPr lang="fr-FR" sz="8800" dirty="0" err="1"/>
              <a:t>you</a:t>
            </a:r>
            <a:endParaRPr lang="fr-FR" sz="8800" dirty="0"/>
          </a:p>
        </p:txBody>
      </p:sp>
    </p:spTree>
    <p:extLst>
      <p:ext uri="{BB962C8B-B14F-4D97-AF65-F5344CB8AC3E}">
        <p14:creationId xmlns:p14="http://schemas.microsoft.com/office/powerpoint/2010/main" val="3242086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extérieur, bâtiment, cité, parc&#10;&#10;Description générée automatiquement">
            <a:extLst>
              <a:ext uri="{FF2B5EF4-FFF2-40B4-BE49-F238E27FC236}">
                <a16:creationId xmlns:a16="http://schemas.microsoft.com/office/drawing/2014/main" id="{D3E608B3-F280-DA48-BD1A-C98E57C58B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31D3C30-AF26-4E45-9A50-45276310D1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707" y="3842106"/>
            <a:ext cx="4721715" cy="2114934"/>
          </a:xfrm>
        </p:spPr>
        <p:txBody>
          <a:bodyPr/>
          <a:lstStyle/>
          <a:p>
            <a:r>
              <a:rPr lang="fr-FR" dirty="0"/>
              <a:t>CONTACT DETAILS</a:t>
            </a:r>
          </a:p>
          <a:p>
            <a:pPr lvl="1"/>
            <a:r>
              <a:rPr lang="fr-FR" dirty="0"/>
              <a:t>Name </a:t>
            </a:r>
            <a:r>
              <a:rPr lang="fr-FR" dirty="0" err="1"/>
              <a:t>Surname</a:t>
            </a:r>
            <a:br>
              <a:rPr lang="fr-FR" dirty="0"/>
            </a:br>
            <a:r>
              <a:rPr lang="fr-FR" dirty="0"/>
              <a:t>name.surname@immobelgroup.com</a:t>
            </a:r>
          </a:p>
          <a:p>
            <a:pPr lvl="2"/>
            <a:r>
              <a:rPr lang="fr-FR" dirty="0"/>
              <a:t>M: +32 000 00 00 00</a:t>
            </a:r>
            <a:br>
              <a:rPr lang="fr-FR" dirty="0"/>
            </a:br>
            <a:r>
              <a:rPr lang="fr-FR" dirty="0" err="1"/>
              <a:t>T</a:t>
            </a:r>
            <a:r>
              <a:rPr lang="fr-FR" dirty="0"/>
              <a:t>: +32 000 00 00</a:t>
            </a:r>
          </a:p>
        </p:txBody>
      </p:sp>
      <p:sp>
        <p:nvSpPr>
          <p:cNvPr id="8" name="Graphique 22">
            <a:extLst>
              <a:ext uri="{FF2B5EF4-FFF2-40B4-BE49-F238E27FC236}">
                <a16:creationId xmlns:a16="http://schemas.microsoft.com/office/drawing/2014/main" id="{E1A99F8E-A04E-3547-B731-47DF9BC5E802}"/>
              </a:ext>
            </a:extLst>
          </p:cNvPr>
          <p:cNvSpPr/>
          <p:nvPr/>
        </p:nvSpPr>
        <p:spPr>
          <a:xfrm>
            <a:off x="546779" y="5601440"/>
            <a:ext cx="714993" cy="712148"/>
          </a:xfrm>
          <a:custGeom>
            <a:avLst/>
            <a:gdLst>
              <a:gd name="connsiteX0" fmla="*/ 406806 w 714993"/>
              <a:gd name="connsiteY0" fmla="*/ 307238 h 712148"/>
              <a:gd name="connsiteX1" fmla="*/ 406806 w 714993"/>
              <a:gd name="connsiteY1" fmla="*/ 0 h 712148"/>
              <a:gd name="connsiteX2" fmla="*/ 310083 w 714993"/>
              <a:gd name="connsiteY2" fmla="*/ 0 h 712148"/>
              <a:gd name="connsiteX3" fmla="*/ 310083 w 714993"/>
              <a:gd name="connsiteY3" fmla="*/ 307238 h 712148"/>
              <a:gd name="connsiteX4" fmla="*/ 0 w 714993"/>
              <a:gd name="connsiteY4" fmla="*/ 307238 h 712148"/>
              <a:gd name="connsiteX5" fmla="*/ 0 w 714993"/>
              <a:gd name="connsiteY5" fmla="*/ 403962 h 712148"/>
              <a:gd name="connsiteX6" fmla="*/ 307238 w 714993"/>
              <a:gd name="connsiteY6" fmla="*/ 403962 h 712148"/>
              <a:gd name="connsiteX7" fmla="*/ 307238 w 714993"/>
              <a:gd name="connsiteY7" fmla="*/ 712148 h 712148"/>
              <a:gd name="connsiteX8" fmla="*/ 404910 w 714993"/>
              <a:gd name="connsiteY8" fmla="*/ 712148 h 712148"/>
              <a:gd name="connsiteX9" fmla="*/ 404910 w 714993"/>
              <a:gd name="connsiteY9" fmla="*/ 404910 h 712148"/>
              <a:gd name="connsiteX10" fmla="*/ 714993 w 714993"/>
              <a:gd name="connsiteY10" fmla="*/ 404910 h 712148"/>
              <a:gd name="connsiteX11" fmla="*/ 714993 w 714993"/>
              <a:gd name="connsiteY11" fmla="*/ 307238 h 71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4993" h="712148">
                <a:moveTo>
                  <a:pt x="406806" y="307238"/>
                </a:moveTo>
                <a:lnTo>
                  <a:pt x="406806" y="0"/>
                </a:lnTo>
                <a:lnTo>
                  <a:pt x="310083" y="0"/>
                </a:lnTo>
                <a:lnTo>
                  <a:pt x="310083" y="307238"/>
                </a:lnTo>
                <a:lnTo>
                  <a:pt x="0" y="307238"/>
                </a:lnTo>
                <a:lnTo>
                  <a:pt x="0" y="403962"/>
                </a:lnTo>
                <a:lnTo>
                  <a:pt x="307238" y="403962"/>
                </a:lnTo>
                <a:lnTo>
                  <a:pt x="307238" y="712148"/>
                </a:lnTo>
                <a:lnTo>
                  <a:pt x="404910" y="712148"/>
                </a:lnTo>
                <a:lnTo>
                  <a:pt x="404910" y="404910"/>
                </a:lnTo>
                <a:lnTo>
                  <a:pt x="714993" y="404910"/>
                </a:lnTo>
                <a:lnTo>
                  <a:pt x="714993" y="307238"/>
                </a:lnTo>
                <a:close/>
              </a:path>
            </a:pathLst>
          </a:custGeom>
          <a:solidFill>
            <a:srgbClr val="E0BC8F"/>
          </a:solidFill>
          <a:ln w="9398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980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extérieur, bâtiment, cité, vue&#10;&#10;Description générée automatiquement">
            <a:extLst>
              <a:ext uri="{FF2B5EF4-FFF2-40B4-BE49-F238E27FC236}">
                <a16:creationId xmlns:a16="http://schemas.microsoft.com/office/drawing/2014/main" id="{CC7BAD4A-3936-0947-A662-EECFB2895F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699F6E-6780-FF41-A1E0-32B3FC58A4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2379" y="2605716"/>
            <a:ext cx="3581018" cy="3351323"/>
          </a:xfrm>
        </p:spPr>
        <p:txBody>
          <a:bodyPr/>
          <a:lstStyle/>
          <a:p>
            <a:r>
              <a:rPr lang="fr-FR" dirty="0"/>
              <a:t>SUMMARY</a:t>
            </a:r>
          </a:p>
          <a:p>
            <a:pPr lvl="1"/>
            <a:r>
              <a:rPr lang="fr-FR" dirty="0"/>
              <a:t>First section</a:t>
            </a:r>
          </a:p>
          <a:p>
            <a:pPr lvl="1"/>
            <a:r>
              <a:rPr lang="fr-FR" dirty="0"/>
              <a:t>Second section</a:t>
            </a:r>
          </a:p>
          <a:p>
            <a:pPr lvl="1"/>
            <a:r>
              <a:rPr lang="fr-FR" dirty="0" err="1"/>
              <a:t>Third</a:t>
            </a:r>
            <a:r>
              <a:rPr lang="fr-FR" dirty="0"/>
              <a:t> section</a:t>
            </a:r>
          </a:p>
          <a:p>
            <a:pPr lvl="1"/>
            <a:r>
              <a:rPr lang="fr-FR" dirty="0" err="1"/>
              <a:t>Fourth</a:t>
            </a:r>
            <a:r>
              <a:rPr lang="fr-FR" dirty="0"/>
              <a:t> section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CF429758-652B-534F-A471-BBD7C1E52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83397" y="2008816"/>
            <a:ext cx="5969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03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E6FA8F7B-FCF6-4845-B883-80EA74B44A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36F168-B137-D74F-BF0D-273FF4C9E9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2379" y="2605716"/>
            <a:ext cx="6092782" cy="3351323"/>
          </a:xfrm>
        </p:spPr>
        <p:txBody>
          <a:bodyPr/>
          <a:lstStyle/>
          <a:p>
            <a:r>
              <a:rPr lang="fr-FR" dirty="0"/>
              <a:t>SUMMARY</a:t>
            </a:r>
          </a:p>
          <a:p>
            <a:pPr lvl="1"/>
            <a:r>
              <a:rPr lang="fr-FR" dirty="0"/>
              <a:t>First section</a:t>
            </a:r>
          </a:p>
          <a:p>
            <a:pPr lvl="1"/>
            <a:r>
              <a:rPr lang="fr-FR" dirty="0"/>
              <a:t>Second section</a:t>
            </a:r>
          </a:p>
          <a:p>
            <a:pPr lvl="1"/>
            <a:r>
              <a:rPr lang="fr-FR" dirty="0" err="1"/>
              <a:t>Third</a:t>
            </a:r>
            <a:r>
              <a:rPr lang="fr-FR" dirty="0"/>
              <a:t> section</a:t>
            </a:r>
          </a:p>
          <a:p>
            <a:pPr lvl="1"/>
            <a:r>
              <a:rPr lang="fr-FR" dirty="0" err="1"/>
              <a:t>Fourth</a:t>
            </a:r>
            <a:r>
              <a:rPr lang="fr-FR" dirty="0"/>
              <a:t> section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D90E2C31-938E-B146-928B-0D441F31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5161" y="2008816"/>
            <a:ext cx="5969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90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extérieur, bâtiment, horloge, grand&#10;&#10;Description générée automatiquement">
            <a:extLst>
              <a:ext uri="{FF2B5EF4-FFF2-40B4-BE49-F238E27FC236}">
                <a16:creationId xmlns:a16="http://schemas.microsoft.com/office/drawing/2014/main" id="{728C5D2E-2954-164A-84E1-33E6FC8F4F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8F2919-EDAE-E143-ADFD-246AC0215E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24801" y="2890393"/>
            <a:ext cx="6092782" cy="1077218"/>
          </a:xfrm>
        </p:spPr>
        <p:txBody>
          <a:bodyPr/>
          <a:lstStyle/>
          <a:p>
            <a:r>
              <a:rPr lang="fr-FR" dirty="0"/>
              <a:t>SECTION 1</a:t>
            </a:r>
          </a:p>
          <a:p>
            <a:pPr lvl="1"/>
            <a:r>
              <a:rPr lang="fr-FR" dirty="0" err="1"/>
              <a:t>Title</a:t>
            </a:r>
            <a:r>
              <a:rPr lang="fr-FR" dirty="0"/>
              <a:t> of section</a:t>
            </a:r>
          </a:p>
        </p:txBody>
      </p:sp>
    </p:spTree>
    <p:extLst>
      <p:ext uri="{BB962C8B-B14F-4D97-AF65-F5344CB8AC3E}">
        <p14:creationId xmlns:p14="http://schemas.microsoft.com/office/powerpoint/2010/main" val="1336249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E1AC81-37CD-DA4B-A388-EC1DA6BC5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E90BE3-8442-754F-951C-41F1E30E11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Sed </a:t>
            </a:r>
            <a:r>
              <a:rPr lang="en-US" dirty="0" err="1">
                <a:solidFill>
                  <a:schemeClr val="accent3"/>
                </a:solidFill>
              </a:rPr>
              <a:t>ut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perspiciatis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unde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omnis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iste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natus</a:t>
            </a:r>
            <a:r>
              <a:rPr lang="en-US" dirty="0">
                <a:solidFill>
                  <a:schemeClr val="accent3"/>
                </a:solidFill>
              </a:rPr>
              <a:t> error sit </a:t>
            </a:r>
            <a:r>
              <a:rPr lang="en-US" dirty="0" err="1">
                <a:solidFill>
                  <a:schemeClr val="accent3"/>
                </a:solidFill>
              </a:rPr>
              <a:t>voluptatem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accusantium</a:t>
            </a:r>
            <a:r>
              <a:rPr lang="en-US" dirty="0">
                <a:solidFill>
                  <a:schemeClr val="accent3"/>
                </a:solidFill>
              </a:rPr>
              <a:t>.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dirty="0" err="1">
                <a:solidFill>
                  <a:schemeClr val="accent3"/>
                </a:solidFill>
              </a:rPr>
              <a:t>Doloremque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laudantium</a:t>
            </a:r>
            <a:r>
              <a:rPr lang="en-US" dirty="0">
                <a:solidFill>
                  <a:schemeClr val="accent3"/>
                </a:solidFill>
              </a:rPr>
              <a:t>, </a:t>
            </a:r>
            <a:r>
              <a:rPr lang="en-US" dirty="0" err="1">
                <a:solidFill>
                  <a:schemeClr val="accent3"/>
                </a:solidFill>
              </a:rPr>
              <a:t>totam</a:t>
            </a:r>
            <a:r>
              <a:rPr lang="en-US" dirty="0">
                <a:solidFill>
                  <a:schemeClr val="accent3"/>
                </a:solidFill>
              </a:rPr>
              <a:t> rem </a:t>
            </a:r>
            <a:r>
              <a:rPr lang="en-US" dirty="0" err="1">
                <a:solidFill>
                  <a:schemeClr val="accent3"/>
                </a:solidFill>
              </a:rPr>
              <a:t>aperiam</a:t>
            </a:r>
            <a:r>
              <a:rPr lang="en-US" dirty="0">
                <a:solidFill>
                  <a:schemeClr val="accent3"/>
                </a:solidFill>
              </a:rPr>
              <a:t>, </a:t>
            </a:r>
            <a:r>
              <a:rPr lang="en-US" dirty="0" err="1">
                <a:solidFill>
                  <a:schemeClr val="accent3"/>
                </a:solidFill>
              </a:rPr>
              <a:t>eaque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ipsa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quae</a:t>
            </a:r>
            <a:r>
              <a:rPr lang="en-US" dirty="0">
                <a:solidFill>
                  <a:schemeClr val="accent3"/>
                </a:solidFill>
              </a:rPr>
              <a:t> ab </a:t>
            </a:r>
            <a:r>
              <a:rPr lang="en-US" dirty="0" err="1">
                <a:solidFill>
                  <a:schemeClr val="accent3"/>
                </a:solidFill>
              </a:rPr>
              <a:t>illo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inventore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veritatis</a:t>
            </a:r>
            <a:r>
              <a:rPr lang="en-US" dirty="0">
                <a:solidFill>
                  <a:schemeClr val="accent3"/>
                </a:solidFill>
              </a:rPr>
              <a:t> et quasi </a:t>
            </a:r>
            <a:r>
              <a:rPr lang="en-US" dirty="0" err="1">
                <a:solidFill>
                  <a:schemeClr val="accent3"/>
                </a:solidFill>
              </a:rPr>
              <a:t>architectox</a:t>
            </a:r>
            <a:r>
              <a:rPr lang="en-US" dirty="0">
                <a:solidFill>
                  <a:schemeClr val="accent3"/>
                </a:solidFill>
              </a:rPr>
              <a:t>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D832A7C-7BFD-0942-823F-5C813715A5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BEATAE VITAE</a:t>
            </a:r>
          </a:p>
          <a:p>
            <a:pPr lvl="1"/>
            <a:r>
              <a:rPr lang="fr-FR" dirty="0"/>
              <a:t>Dicta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explicabo</a:t>
            </a:r>
            <a:r>
              <a:rPr lang="fr-FR" dirty="0"/>
              <a:t>. </a:t>
            </a:r>
            <a:r>
              <a:rPr lang="fr-FR" dirty="0" err="1"/>
              <a:t>Nemo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</a:t>
            </a:r>
            <a:r>
              <a:rPr lang="fr-FR" dirty="0" err="1"/>
              <a:t>ipsam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quia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aspernatur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odit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fugit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</a:t>
            </a:r>
            <a:r>
              <a:rPr lang="fr-FR" dirty="0" err="1"/>
              <a:t>consequuntur</a:t>
            </a:r>
            <a:r>
              <a:rPr lang="fr-FR" dirty="0"/>
              <a:t> </a:t>
            </a:r>
            <a:r>
              <a:rPr lang="fr-FR" dirty="0" err="1"/>
              <a:t>magni</a:t>
            </a:r>
            <a:r>
              <a:rPr lang="fr-FR" dirty="0"/>
              <a:t> </a:t>
            </a:r>
            <a:r>
              <a:rPr lang="fr-FR" dirty="0" err="1"/>
              <a:t>dolores</a:t>
            </a:r>
            <a:r>
              <a:rPr lang="fr-FR" dirty="0"/>
              <a:t> </a:t>
            </a:r>
            <a:r>
              <a:rPr lang="fr-FR" dirty="0" err="1"/>
              <a:t>eos</a:t>
            </a:r>
            <a:r>
              <a:rPr lang="fr-FR" dirty="0"/>
              <a:t> qui </a:t>
            </a:r>
            <a:r>
              <a:rPr lang="fr-FR" dirty="0" err="1"/>
              <a:t>ratione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sequi</a:t>
            </a:r>
            <a:r>
              <a:rPr lang="fr-FR" dirty="0"/>
              <a:t> </a:t>
            </a:r>
            <a:r>
              <a:rPr lang="fr-FR" dirty="0" err="1"/>
              <a:t>nesciunt</a:t>
            </a:r>
            <a:r>
              <a:rPr lang="fr-FR" dirty="0"/>
              <a:t>. </a:t>
            </a:r>
            <a:r>
              <a:rPr lang="fr-FR" dirty="0" err="1"/>
              <a:t>Neque</a:t>
            </a:r>
            <a:r>
              <a:rPr lang="fr-FR" dirty="0"/>
              <a:t> </a:t>
            </a:r>
            <a:r>
              <a:rPr lang="fr-FR" dirty="0" err="1"/>
              <a:t>porro</a:t>
            </a:r>
            <a:r>
              <a:rPr lang="fr-FR" dirty="0"/>
              <a:t> </a:t>
            </a:r>
            <a:r>
              <a:rPr lang="fr-FR" dirty="0" err="1"/>
              <a:t>quisquam</a:t>
            </a:r>
            <a:r>
              <a:rPr lang="fr-FR" dirty="0"/>
              <a:t> est,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quia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adipisci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non </a:t>
            </a:r>
            <a:r>
              <a:rPr lang="fr-FR" dirty="0" err="1"/>
              <a:t>numquam</a:t>
            </a:r>
            <a:r>
              <a:rPr lang="fr-FR" dirty="0"/>
              <a:t> </a:t>
            </a:r>
            <a:r>
              <a:rPr lang="fr-FR" dirty="0" err="1"/>
              <a:t>eius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 </a:t>
            </a:r>
            <a:r>
              <a:rPr lang="fr-FR" dirty="0" err="1"/>
              <a:t>tempora</a:t>
            </a:r>
            <a:r>
              <a:rPr lang="fr-FR" dirty="0"/>
              <a:t> </a:t>
            </a:r>
            <a:r>
              <a:rPr lang="fr-FR" dirty="0" err="1"/>
              <a:t>incidunt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</a:t>
            </a:r>
            <a:r>
              <a:rPr lang="fr-FR" dirty="0" err="1"/>
              <a:t>magnam</a:t>
            </a:r>
            <a:r>
              <a:rPr lang="fr-FR" dirty="0"/>
              <a:t> </a:t>
            </a:r>
            <a:r>
              <a:rPr lang="fr-FR" dirty="0" err="1"/>
              <a:t>aliquam</a:t>
            </a:r>
            <a:r>
              <a:rPr lang="fr-FR" dirty="0"/>
              <a:t> </a:t>
            </a:r>
            <a:r>
              <a:rPr lang="fr-FR" dirty="0" err="1"/>
              <a:t>quaerat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.</a:t>
            </a:r>
          </a:p>
          <a:p>
            <a:pPr lvl="2"/>
            <a:r>
              <a:rPr lang="fr-FR" dirty="0"/>
              <a:t>Tem </a:t>
            </a:r>
            <a:r>
              <a:rPr lang="fr-FR" dirty="0" err="1"/>
              <a:t>ium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, que </a:t>
            </a:r>
            <a:r>
              <a:rPr lang="fr-FR" dirty="0" err="1"/>
              <a:t>doluptas</a:t>
            </a:r>
            <a:r>
              <a:rPr lang="fr-FR" dirty="0"/>
              <a:t> et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nulluptatas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accum</a:t>
            </a:r>
            <a:r>
              <a:rPr lang="fr-FR" dirty="0"/>
              <a:t> que.</a:t>
            </a:r>
          </a:p>
          <a:p>
            <a:pPr lvl="2"/>
            <a:r>
              <a:rPr lang="fr-FR" dirty="0" err="1"/>
              <a:t>Essit</a:t>
            </a:r>
            <a:r>
              <a:rPr lang="fr-FR" dirty="0"/>
              <a:t> </a:t>
            </a:r>
            <a:r>
              <a:rPr lang="fr-FR" dirty="0" err="1"/>
              <a:t>aliquissi</a:t>
            </a:r>
            <a:r>
              <a:rPr lang="fr-FR" dirty="0"/>
              <a:t> te </a:t>
            </a:r>
            <a:r>
              <a:rPr lang="fr-FR" dirty="0" err="1"/>
              <a:t>verum</a:t>
            </a:r>
            <a:r>
              <a:rPr lang="fr-FR" dirty="0"/>
              <a:t> </a:t>
            </a:r>
            <a:r>
              <a:rPr lang="fr-FR" dirty="0" err="1"/>
              <a:t>harumquamus</a:t>
            </a:r>
            <a:r>
              <a:rPr lang="fr-FR" dirty="0"/>
              <a:t> </a:t>
            </a:r>
            <a:r>
              <a:rPr lang="fr-FR" dirty="0" err="1"/>
              <a:t>esequatati</a:t>
            </a:r>
            <a:r>
              <a:rPr lang="fr-FR" dirty="0"/>
              <a:t> </a:t>
            </a:r>
            <a:r>
              <a:rPr lang="fr-FR" dirty="0" err="1"/>
              <a:t>doluptur</a:t>
            </a:r>
            <a:r>
              <a:rPr lang="fr-FR" dirty="0"/>
              <a:t> </a:t>
            </a:r>
            <a:r>
              <a:rPr lang="fr-FR" dirty="0" err="1"/>
              <a:t>am</a:t>
            </a:r>
            <a:r>
              <a:rPr lang="fr-FR" dirty="0"/>
              <a:t> que nos </a:t>
            </a:r>
            <a:r>
              <a:rPr lang="fr-FR" dirty="0" err="1"/>
              <a:t>volorum</a:t>
            </a:r>
            <a:r>
              <a:rPr lang="fr-FR" dirty="0"/>
              <a:t>:</a:t>
            </a:r>
          </a:p>
          <a:p>
            <a:pPr lvl="3"/>
            <a:r>
              <a:rPr lang="fr-FR" dirty="0"/>
              <a:t>Ut </a:t>
            </a:r>
            <a:r>
              <a:rPr lang="fr-FR" dirty="0" err="1"/>
              <a:t>harchit</a:t>
            </a:r>
            <a:r>
              <a:rPr lang="fr-FR" dirty="0"/>
              <a:t> </a:t>
            </a:r>
            <a:r>
              <a:rPr lang="fr-FR" dirty="0" err="1"/>
              <a:t>aquidendit</a:t>
            </a:r>
            <a:r>
              <a:rPr lang="fr-FR" dirty="0"/>
              <a:t> </a:t>
            </a:r>
            <a:r>
              <a:rPr lang="fr-FR" dirty="0" err="1"/>
              <a:t>quos</a:t>
            </a:r>
            <a:r>
              <a:rPr lang="fr-FR" dirty="0"/>
              <a:t>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eiunt</a:t>
            </a:r>
            <a:r>
              <a:rPr lang="fr-FR" dirty="0"/>
              <a:t> ;</a:t>
            </a:r>
          </a:p>
          <a:p>
            <a:pPr lvl="3"/>
            <a:r>
              <a:rPr lang="fr-FR" dirty="0"/>
              <a:t>Im </a:t>
            </a:r>
            <a:r>
              <a:rPr lang="fr-FR" dirty="0" err="1"/>
              <a:t>enihilita</a:t>
            </a:r>
            <a:r>
              <a:rPr lang="fr-FR" dirty="0"/>
              <a:t> </a:t>
            </a:r>
            <a:r>
              <a:rPr lang="fr-FR" dirty="0" err="1"/>
              <a:t>dolupta</a:t>
            </a:r>
            <a:r>
              <a:rPr lang="fr-FR" dirty="0"/>
              <a:t> </a:t>
            </a:r>
            <a:r>
              <a:rPr lang="fr-FR" dirty="0" err="1"/>
              <a:t>ducim</a:t>
            </a:r>
            <a:r>
              <a:rPr lang="fr-FR" dirty="0"/>
              <a:t> </a:t>
            </a:r>
            <a:r>
              <a:rPr lang="fr-FR" dirty="0" err="1"/>
              <a:t>numendios</a:t>
            </a:r>
            <a:r>
              <a:rPr lang="fr-FR" dirty="0"/>
              <a:t> </a:t>
            </a:r>
            <a:r>
              <a:rPr lang="fr-FR" dirty="0" err="1"/>
              <a:t>quunt</a:t>
            </a:r>
            <a:r>
              <a:rPr lang="fr-FR" dirty="0"/>
              <a:t> qui </a:t>
            </a:r>
            <a:r>
              <a:rPr lang="fr-FR" dirty="0" err="1"/>
              <a:t>arion</a:t>
            </a:r>
            <a:r>
              <a:rPr lang="fr-FR" dirty="0"/>
              <a:t> ;</a:t>
            </a:r>
          </a:p>
          <a:p>
            <a:pPr lvl="3"/>
            <a:r>
              <a:rPr lang="fr-FR" dirty="0"/>
              <a:t>Sed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.</a:t>
            </a:r>
          </a:p>
          <a:p>
            <a:r>
              <a:rPr lang="fr-FR" dirty="0"/>
              <a:t>UT ENIM</a:t>
            </a:r>
          </a:p>
          <a:p>
            <a:pPr lvl="1"/>
            <a:r>
              <a:rPr lang="fr-FR" dirty="0"/>
              <a:t>Ad minima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nostrum</a:t>
            </a:r>
            <a:r>
              <a:rPr lang="fr-FR" dirty="0"/>
              <a:t> </a:t>
            </a:r>
            <a:r>
              <a:rPr lang="fr-FR" dirty="0" err="1"/>
              <a:t>exercitationem</a:t>
            </a:r>
            <a:r>
              <a:rPr lang="fr-FR" dirty="0"/>
              <a:t> </a:t>
            </a:r>
            <a:r>
              <a:rPr lang="fr-FR" dirty="0" err="1"/>
              <a:t>ullam</a:t>
            </a:r>
            <a:r>
              <a:rPr lang="fr-FR" dirty="0"/>
              <a:t> </a:t>
            </a:r>
            <a:r>
              <a:rPr lang="fr-FR" dirty="0" err="1"/>
              <a:t>corporis</a:t>
            </a:r>
            <a:r>
              <a:rPr lang="fr-FR" dirty="0"/>
              <a:t> </a:t>
            </a:r>
            <a:r>
              <a:rPr lang="fr-FR" dirty="0" err="1"/>
              <a:t>suscipit</a:t>
            </a:r>
            <a:r>
              <a:rPr lang="fr-FR" dirty="0"/>
              <a:t> </a:t>
            </a:r>
            <a:r>
              <a:rPr lang="fr-FR" dirty="0" err="1"/>
              <a:t>laboriosam</a:t>
            </a:r>
            <a:r>
              <a:rPr lang="fr-FR" dirty="0"/>
              <a:t>,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aliquid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commodi</a:t>
            </a:r>
            <a:r>
              <a:rPr lang="fr-FR" dirty="0"/>
              <a:t> </a:t>
            </a:r>
            <a:r>
              <a:rPr lang="fr-FR" dirty="0" err="1"/>
              <a:t>consequatur</a:t>
            </a:r>
            <a:r>
              <a:rPr lang="fr-FR" dirty="0"/>
              <a:t>?</a:t>
            </a:r>
          </a:p>
          <a:p>
            <a:r>
              <a:rPr lang="fr-FR" dirty="0"/>
              <a:t>QUIS AUTEM</a:t>
            </a:r>
          </a:p>
          <a:p>
            <a:pPr lvl="1"/>
            <a:r>
              <a:rPr lang="fr-FR" dirty="0"/>
              <a:t>Vel </a:t>
            </a:r>
            <a:r>
              <a:rPr lang="fr-FR" dirty="0" err="1"/>
              <a:t>eum</a:t>
            </a:r>
            <a:r>
              <a:rPr lang="fr-FR" dirty="0"/>
              <a:t> </a:t>
            </a:r>
            <a:r>
              <a:rPr lang="fr-FR" dirty="0" err="1"/>
              <a:t>iure</a:t>
            </a:r>
            <a:r>
              <a:rPr lang="fr-FR" dirty="0"/>
              <a:t> </a:t>
            </a:r>
            <a:r>
              <a:rPr lang="fr-FR" dirty="0" err="1"/>
              <a:t>reprehenderit</a:t>
            </a:r>
            <a:r>
              <a:rPr lang="fr-FR" dirty="0"/>
              <a:t> qui in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quam</a:t>
            </a:r>
            <a:r>
              <a:rPr lang="fr-FR" dirty="0"/>
              <a:t> nihil </a:t>
            </a:r>
            <a:r>
              <a:rPr lang="fr-FR" dirty="0" err="1"/>
              <a:t>molestiae</a:t>
            </a:r>
            <a:r>
              <a:rPr lang="fr-FR" dirty="0"/>
              <a:t> </a:t>
            </a:r>
            <a:r>
              <a:rPr lang="fr-FR" dirty="0" err="1"/>
              <a:t>consequatur</a:t>
            </a:r>
            <a:r>
              <a:rPr lang="fr-FR" dirty="0"/>
              <a:t>, </a:t>
            </a: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illum</a:t>
            </a:r>
            <a:r>
              <a:rPr lang="fr-FR" dirty="0"/>
              <a:t>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eum</a:t>
            </a:r>
            <a:r>
              <a:rPr lang="fr-FR" dirty="0"/>
              <a:t> </a:t>
            </a:r>
            <a:r>
              <a:rPr lang="fr-FR" dirty="0" err="1"/>
              <a:t>fugiat</a:t>
            </a:r>
            <a:r>
              <a:rPr lang="fr-FR" dirty="0"/>
              <a:t> quo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?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262A57-35A5-F844-94AE-F304CEA5C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5521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850A9D-128A-3243-A68C-F7416CFC8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2E906F-583C-4D49-86E9-E545B7C6EF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Sed ut </a:t>
            </a:r>
            <a:r>
              <a:rPr lang="fr-FR" dirty="0" err="1"/>
              <a:t>perspiciatis</a:t>
            </a:r>
            <a:r>
              <a:rPr lang="fr-FR" dirty="0"/>
              <a:t> </a:t>
            </a:r>
            <a:r>
              <a:rPr lang="fr-FR" dirty="0" err="1"/>
              <a:t>unde</a:t>
            </a:r>
            <a:r>
              <a:rPr lang="fr-FR" dirty="0"/>
              <a:t> </a:t>
            </a:r>
            <a:r>
              <a:rPr lang="fr-FR" dirty="0" err="1"/>
              <a:t>omnis</a:t>
            </a:r>
            <a:r>
              <a:rPr lang="fr-FR" dirty="0"/>
              <a:t> </a:t>
            </a:r>
            <a:r>
              <a:rPr lang="fr-FR" dirty="0" err="1"/>
              <a:t>iste</a:t>
            </a:r>
            <a:r>
              <a:rPr lang="fr-FR" dirty="0"/>
              <a:t> </a:t>
            </a:r>
            <a:r>
              <a:rPr lang="fr-FR" dirty="0" err="1"/>
              <a:t>natus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accusantium</a:t>
            </a:r>
            <a:r>
              <a:rPr lang="fr-FR" dirty="0"/>
              <a:t>. </a:t>
            </a:r>
            <a:r>
              <a:rPr lang="fr-FR" dirty="0" err="1"/>
              <a:t>Doloremque</a:t>
            </a:r>
            <a:r>
              <a:rPr lang="fr-FR" dirty="0"/>
              <a:t> </a:t>
            </a:r>
            <a:r>
              <a:rPr lang="fr-FR" dirty="0" err="1"/>
              <a:t>laudantium</a:t>
            </a:r>
            <a:r>
              <a:rPr lang="fr-FR" dirty="0"/>
              <a:t>, </a:t>
            </a:r>
            <a:r>
              <a:rPr lang="fr-FR" dirty="0" err="1"/>
              <a:t>totam</a:t>
            </a:r>
            <a:r>
              <a:rPr lang="fr-FR" dirty="0"/>
              <a:t> rem </a:t>
            </a:r>
            <a:r>
              <a:rPr lang="fr-FR" dirty="0" err="1"/>
              <a:t>aperiam</a:t>
            </a:r>
            <a:r>
              <a:rPr lang="fr-FR" dirty="0"/>
              <a:t>, </a:t>
            </a:r>
            <a:r>
              <a:rPr lang="fr-FR" dirty="0" err="1"/>
              <a:t>eaque</a:t>
            </a:r>
            <a:r>
              <a:rPr lang="fr-FR" dirty="0"/>
              <a:t> </a:t>
            </a:r>
            <a:r>
              <a:rPr lang="fr-FR" dirty="0" err="1"/>
              <a:t>ipsa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ab </a:t>
            </a:r>
            <a:r>
              <a:rPr lang="fr-FR" dirty="0" err="1"/>
              <a:t>illo</a:t>
            </a:r>
            <a:r>
              <a:rPr lang="fr-FR" dirty="0"/>
              <a:t> </a:t>
            </a:r>
            <a:r>
              <a:rPr lang="fr-FR" dirty="0" err="1"/>
              <a:t>inventore</a:t>
            </a:r>
            <a:r>
              <a:rPr lang="fr-FR" dirty="0"/>
              <a:t> </a:t>
            </a:r>
            <a:r>
              <a:rPr lang="fr-FR" dirty="0" err="1"/>
              <a:t>veritatis</a:t>
            </a:r>
            <a:r>
              <a:rPr lang="fr-FR" dirty="0"/>
              <a:t> et quasi </a:t>
            </a:r>
            <a:r>
              <a:rPr lang="fr-FR" dirty="0" err="1"/>
              <a:t>architecto</a:t>
            </a:r>
            <a:r>
              <a:rPr lang="fr-FR" dirty="0"/>
              <a:t>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506794-E7D1-044E-8360-608CE60E9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BEATAE VITAE</a:t>
            </a:r>
          </a:p>
          <a:p>
            <a:pPr lvl="1"/>
            <a:r>
              <a:rPr lang="fr-FR" dirty="0"/>
              <a:t>Dicta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explicabo</a:t>
            </a:r>
            <a:r>
              <a:rPr lang="fr-FR" dirty="0"/>
              <a:t>. </a:t>
            </a:r>
            <a:r>
              <a:rPr lang="fr-FR" dirty="0" err="1"/>
              <a:t>Nemo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</a:t>
            </a:r>
            <a:r>
              <a:rPr lang="fr-FR" dirty="0" err="1"/>
              <a:t>ipsam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quia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aspernatur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odit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fugit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</a:t>
            </a:r>
            <a:r>
              <a:rPr lang="fr-FR" dirty="0" err="1"/>
              <a:t>consequuntur</a:t>
            </a:r>
            <a:r>
              <a:rPr lang="fr-FR" dirty="0"/>
              <a:t> </a:t>
            </a:r>
            <a:r>
              <a:rPr lang="fr-FR" dirty="0" err="1"/>
              <a:t>magni</a:t>
            </a:r>
            <a:r>
              <a:rPr lang="fr-FR" dirty="0"/>
              <a:t> </a:t>
            </a:r>
            <a:r>
              <a:rPr lang="fr-FR" dirty="0" err="1"/>
              <a:t>dolores</a:t>
            </a:r>
            <a:r>
              <a:rPr lang="fr-FR" dirty="0"/>
              <a:t> </a:t>
            </a:r>
            <a:r>
              <a:rPr lang="fr-FR" dirty="0" err="1"/>
              <a:t>eos</a:t>
            </a:r>
            <a:r>
              <a:rPr lang="fr-FR" dirty="0"/>
              <a:t> qui </a:t>
            </a:r>
            <a:r>
              <a:rPr lang="fr-FR" dirty="0" err="1"/>
              <a:t>ratione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sequi</a:t>
            </a:r>
            <a:r>
              <a:rPr lang="fr-FR" dirty="0"/>
              <a:t> </a:t>
            </a:r>
            <a:r>
              <a:rPr lang="fr-FR" dirty="0" err="1"/>
              <a:t>nesciunt</a:t>
            </a:r>
            <a:r>
              <a:rPr lang="fr-FR" dirty="0"/>
              <a:t>. </a:t>
            </a:r>
            <a:r>
              <a:rPr lang="fr-FR" dirty="0" err="1"/>
              <a:t>Neque</a:t>
            </a:r>
            <a:r>
              <a:rPr lang="fr-FR" dirty="0"/>
              <a:t> </a:t>
            </a:r>
            <a:r>
              <a:rPr lang="fr-FR" dirty="0" err="1"/>
              <a:t>porro</a:t>
            </a:r>
            <a:r>
              <a:rPr lang="fr-FR" dirty="0"/>
              <a:t> </a:t>
            </a:r>
            <a:r>
              <a:rPr lang="fr-FR" dirty="0" err="1"/>
              <a:t>quisquam</a:t>
            </a:r>
            <a:r>
              <a:rPr lang="fr-FR" dirty="0"/>
              <a:t> est,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quia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adipisci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non </a:t>
            </a:r>
            <a:r>
              <a:rPr lang="fr-FR" dirty="0" err="1"/>
              <a:t>numquam</a:t>
            </a:r>
            <a:r>
              <a:rPr lang="fr-FR" dirty="0"/>
              <a:t> </a:t>
            </a:r>
            <a:r>
              <a:rPr lang="fr-FR" dirty="0" err="1"/>
              <a:t>eius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 </a:t>
            </a:r>
            <a:r>
              <a:rPr lang="fr-FR" dirty="0" err="1"/>
              <a:t>tempora</a:t>
            </a:r>
            <a:r>
              <a:rPr lang="fr-FR" dirty="0"/>
              <a:t> </a:t>
            </a:r>
            <a:r>
              <a:rPr lang="fr-FR" dirty="0" err="1"/>
              <a:t>incidunt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</a:t>
            </a:r>
            <a:r>
              <a:rPr lang="fr-FR" dirty="0" err="1"/>
              <a:t>magnam</a:t>
            </a:r>
            <a:r>
              <a:rPr lang="fr-FR" dirty="0"/>
              <a:t> </a:t>
            </a:r>
            <a:r>
              <a:rPr lang="fr-FR" dirty="0" err="1"/>
              <a:t>aliquam</a:t>
            </a:r>
            <a:r>
              <a:rPr lang="fr-FR" dirty="0"/>
              <a:t> </a:t>
            </a:r>
            <a:r>
              <a:rPr lang="fr-FR" dirty="0" err="1"/>
              <a:t>quaerat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.</a:t>
            </a:r>
          </a:p>
          <a:p>
            <a:pPr lvl="2"/>
            <a:r>
              <a:rPr lang="fr-FR" dirty="0"/>
              <a:t>Tem </a:t>
            </a:r>
            <a:r>
              <a:rPr lang="fr-FR" dirty="0" err="1"/>
              <a:t>ium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, que </a:t>
            </a:r>
            <a:r>
              <a:rPr lang="fr-FR" dirty="0" err="1"/>
              <a:t>doluptas</a:t>
            </a:r>
            <a:r>
              <a:rPr lang="fr-FR" dirty="0"/>
              <a:t> et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nulluptatas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accum</a:t>
            </a:r>
            <a:r>
              <a:rPr lang="fr-FR" dirty="0"/>
              <a:t> que.</a:t>
            </a:r>
          </a:p>
          <a:p>
            <a:pPr lvl="2"/>
            <a:r>
              <a:rPr lang="fr-FR" dirty="0" err="1"/>
              <a:t>Essit</a:t>
            </a:r>
            <a:r>
              <a:rPr lang="fr-FR" dirty="0"/>
              <a:t> </a:t>
            </a:r>
            <a:r>
              <a:rPr lang="fr-FR" dirty="0" err="1"/>
              <a:t>aliquissi</a:t>
            </a:r>
            <a:r>
              <a:rPr lang="fr-FR" dirty="0"/>
              <a:t> te </a:t>
            </a:r>
            <a:r>
              <a:rPr lang="fr-FR" dirty="0" err="1"/>
              <a:t>verum</a:t>
            </a:r>
            <a:r>
              <a:rPr lang="fr-FR" dirty="0"/>
              <a:t> </a:t>
            </a:r>
            <a:r>
              <a:rPr lang="fr-FR" dirty="0" err="1"/>
              <a:t>harumquamus</a:t>
            </a:r>
            <a:r>
              <a:rPr lang="fr-FR" dirty="0"/>
              <a:t> </a:t>
            </a:r>
            <a:r>
              <a:rPr lang="fr-FR" dirty="0" err="1"/>
              <a:t>esequatati</a:t>
            </a:r>
            <a:r>
              <a:rPr lang="fr-FR" dirty="0"/>
              <a:t> </a:t>
            </a:r>
            <a:r>
              <a:rPr lang="fr-FR" dirty="0" err="1"/>
              <a:t>doluptur</a:t>
            </a:r>
            <a:r>
              <a:rPr lang="fr-FR" dirty="0"/>
              <a:t> </a:t>
            </a:r>
            <a:r>
              <a:rPr lang="fr-FR" dirty="0" err="1"/>
              <a:t>am</a:t>
            </a:r>
            <a:r>
              <a:rPr lang="fr-FR" dirty="0"/>
              <a:t> que nos </a:t>
            </a:r>
            <a:r>
              <a:rPr lang="fr-FR" dirty="0" err="1"/>
              <a:t>volorum</a:t>
            </a:r>
            <a:r>
              <a:rPr lang="fr-FR" dirty="0"/>
              <a:t>:</a:t>
            </a:r>
          </a:p>
          <a:p>
            <a:pPr lvl="3"/>
            <a:r>
              <a:rPr lang="fr-FR" dirty="0"/>
              <a:t>Ut </a:t>
            </a:r>
            <a:r>
              <a:rPr lang="fr-FR" dirty="0" err="1"/>
              <a:t>harchit</a:t>
            </a:r>
            <a:r>
              <a:rPr lang="fr-FR" dirty="0"/>
              <a:t> </a:t>
            </a:r>
            <a:r>
              <a:rPr lang="fr-FR" dirty="0" err="1"/>
              <a:t>aquidendit</a:t>
            </a:r>
            <a:r>
              <a:rPr lang="fr-FR" dirty="0"/>
              <a:t> </a:t>
            </a:r>
            <a:r>
              <a:rPr lang="fr-FR" dirty="0" err="1"/>
              <a:t>quos</a:t>
            </a:r>
            <a:r>
              <a:rPr lang="fr-FR" dirty="0"/>
              <a:t>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eiunt</a:t>
            </a:r>
            <a:r>
              <a:rPr lang="fr-FR" dirty="0"/>
              <a:t> ;</a:t>
            </a:r>
          </a:p>
          <a:p>
            <a:pPr lvl="3"/>
            <a:r>
              <a:rPr lang="fr-FR" dirty="0"/>
              <a:t>Im </a:t>
            </a:r>
            <a:r>
              <a:rPr lang="fr-FR" dirty="0" err="1"/>
              <a:t>enihilita</a:t>
            </a:r>
            <a:r>
              <a:rPr lang="fr-FR" dirty="0"/>
              <a:t> </a:t>
            </a:r>
            <a:r>
              <a:rPr lang="fr-FR" dirty="0" err="1"/>
              <a:t>dolupta</a:t>
            </a:r>
            <a:r>
              <a:rPr lang="fr-FR" dirty="0"/>
              <a:t> </a:t>
            </a:r>
            <a:r>
              <a:rPr lang="fr-FR" dirty="0" err="1"/>
              <a:t>ducim</a:t>
            </a:r>
            <a:r>
              <a:rPr lang="fr-FR" dirty="0"/>
              <a:t> </a:t>
            </a:r>
            <a:r>
              <a:rPr lang="fr-FR" dirty="0" err="1"/>
              <a:t>numendios</a:t>
            </a:r>
            <a:r>
              <a:rPr lang="fr-FR" dirty="0"/>
              <a:t> </a:t>
            </a:r>
            <a:r>
              <a:rPr lang="fr-FR" dirty="0" err="1"/>
              <a:t>quunt</a:t>
            </a:r>
            <a:r>
              <a:rPr lang="fr-FR" dirty="0"/>
              <a:t> qui </a:t>
            </a:r>
            <a:r>
              <a:rPr lang="fr-FR" dirty="0" err="1"/>
              <a:t>arion</a:t>
            </a:r>
            <a:r>
              <a:rPr lang="fr-FR" dirty="0"/>
              <a:t> ;</a:t>
            </a:r>
          </a:p>
          <a:p>
            <a:pPr lvl="3"/>
            <a:r>
              <a:rPr lang="fr-FR" dirty="0"/>
              <a:t>Sed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.</a:t>
            </a:r>
          </a:p>
          <a:p>
            <a:r>
              <a:rPr lang="fr-FR" dirty="0"/>
              <a:t>UT ENIM</a:t>
            </a:r>
          </a:p>
          <a:p>
            <a:pPr lvl="1"/>
            <a:r>
              <a:rPr lang="fr-FR" dirty="0"/>
              <a:t>Ad minima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nostrum</a:t>
            </a:r>
            <a:r>
              <a:rPr lang="fr-FR" dirty="0"/>
              <a:t> </a:t>
            </a:r>
            <a:r>
              <a:rPr lang="fr-FR" dirty="0" err="1"/>
              <a:t>exercitationem</a:t>
            </a:r>
            <a:r>
              <a:rPr lang="fr-FR" dirty="0"/>
              <a:t> </a:t>
            </a:r>
            <a:r>
              <a:rPr lang="fr-FR" dirty="0" err="1"/>
              <a:t>ullam</a:t>
            </a:r>
            <a:r>
              <a:rPr lang="fr-FR" dirty="0"/>
              <a:t> </a:t>
            </a:r>
            <a:r>
              <a:rPr lang="fr-FR" dirty="0" err="1"/>
              <a:t>corporis</a:t>
            </a:r>
            <a:r>
              <a:rPr lang="fr-FR" dirty="0"/>
              <a:t> </a:t>
            </a:r>
            <a:r>
              <a:rPr lang="fr-FR" dirty="0" err="1"/>
              <a:t>suscipit</a:t>
            </a:r>
            <a:r>
              <a:rPr lang="fr-FR" dirty="0"/>
              <a:t> </a:t>
            </a:r>
            <a:r>
              <a:rPr lang="fr-FR" dirty="0" err="1"/>
              <a:t>laboriosam</a:t>
            </a:r>
            <a:r>
              <a:rPr lang="fr-FR" dirty="0"/>
              <a:t>,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aliquid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commodi</a:t>
            </a:r>
            <a:r>
              <a:rPr lang="fr-FR" dirty="0"/>
              <a:t> </a:t>
            </a:r>
            <a:r>
              <a:rPr lang="fr-FR" dirty="0" err="1"/>
              <a:t>consequatur</a:t>
            </a:r>
            <a:r>
              <a:rPr lang="fr-FR" dirty="0"/>
              <a:t>?</a:t>
            </a:r>
          </a:p>
          <a:p>
            <a:r>
              <a:rPr lang="fr-FR" dirty="0"/>
              <a:t>QUIS AUTEM</a:t>
            </a:r>
          </a:p>
          <a:p>
            <a:pPr lvl="1"/>
            <a:r>
              <a:rPr lang="fr-FR" dirty="0"/>
              <a:t>Vel </a:t>
            </a:r>
            <a:r>
              <a:rPr lang="fr-FR" dirty="0" err="1"/>
              <a:t>eum</a:t>
            </a:r>
            <a:r>
              <a:rPr lang="fr-FR" dirty="0"/>
              <a:t> </a:t>
            </a:r>
            <a:r>
              <a:rPr lang="fr-FR" dirty="0" err="1"/>
              <a:t>iure</a:t>
            </a:r>
            <a:r>
              <a:rPr lang="fr-FR" dirty="0"/>
              <a:t> </a:t>
            </a:r>
            <a:r>
              <a:rPr lang="fr-FR" dirty="0" err="1"/>
              <a:t>reprehenderit</a:t>
            </a:r>
            <a:r>
              <a:rPr lang="fr-FR" dirty="0"/>
              <a:t> qui in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quam</a:t>
            </a:r>
            <a:r>
              <a:rPr lang="fr-FR" dirty="0"/>
              <a:t> nihil </a:t>
            </a:r>
            <a:r>
              <a:rPr lang="fr-FR" dirty="0" err="1"/>
              <a:t>molestiae</a:t>
            </a:r>
            <a:r>
              <a:rPr lang="fr-FR" dirty="0"/>
              <a:t> </a:t>
            </a:r>
            <a:r>
              <a:rPr lang="fr-FR" dirty="0" err="1"/>
              <a:t>consequatur</a:t>
            </a:r>
            <a:r>
              <a:rPr lang="fr-FR" dirty="0"/>
              <a:t>, </a:t>
            </a: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illum</a:t>
            </a:r>
            <a:r>
              <a:rPr lang="fr-FR" dirty="0"/>
              <a:t>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eum</a:t>
            </a:r>
            <a:r>
              <a:rPr lang="fr-FR" dirty="0"/>
              <a:t> </a:t>
            </a:r>
            <a:r>
              <a:rPr lang="fr-FR" dirty="0" err="1"/>
              <a:t>fugiat</a:t>
            </a:r>
            <a:r>
              <a:rPr lang="fr-FR" dirty="0"/>
              <a:t> quo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?</a:t>
            </a:r>
          </a:p>
          <a:p>
            <a:endParaRPr lang="fr-FR" dirty="0"/>
          </a:p>
        </p:txBody>
      </p:sp>
      <p:pic>
        <p:nvPicPr>
          <p:cNvPr id="7" name="Espace réservé pour une image  6" descr="Une image contenant extérieur, eau, océan, bateau&#10;&#10;Description générée automatiquement">
            <a:extLst>
              <a:ext uri="{FF2B5EF4-FFF2-40B4-BE49-F238E27FC236}">
                <a16:creationId xmlns:a16="http://schemas.microsoft.com/office/drawing/2014/main" id="{6962B979-3544-3D4C-BB93-42DE855F67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7920" y="1836419"/>
            <a:ext cx="4046400" cy="4046217"/>
          </a:xfrm>
        </p:spPr>
      </p:pic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E9562C86-E57B-B942-9C11-2A61392E6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0151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extérieur, eau, océan, bateau&#10;&#10;Description générée automatiquement">
            <a:extLst>
              <a:ext uri="{FF2B5EF4-FFF2-40B4-BE49-F238E27FC236}">
                <a16:creationId xmlns:a16="http://schemas.microsoft.com/office/drawing/2014/main" id="{6962B979-3544-3D4C-BB93-42DE855F67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0850A9D-128A-3243-A68C-F7416CFC8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2E906F-583C-4D49-86E9-E545B7C6EF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Sed ut </a:t>
            </a:r>
            <a:r>
              <a:rPr lang="fr-FR" dirty="0" err="1"/>
              <a:t>perspiciatis</a:t>
            </a:r>
            <a:r>
              <a:rPr lang="fr-FR" dirty="0"/>
              <a:t> </a:t>
            </a:r>
            <a:r>
              <a:rPr lang="fr-FR" dirty="0" err="1"/>
              <a:t>unde</a:t>
            </a:r>
            <a:r>
              <a:rPr lang="fr-FR" dirty="0"/>
              <a:t> </a:t>
            </a:r>
            <a:r>
              <a:rPr lang="fr-FR" dirty="0" err="1"/>
              <a:t>omnis</a:t>
            </a:r>
            <a:r>
              <a:rPr lang="fr-FR" dirty="0"/>
              <a:t> </a:t>
            </a:r>
            <a:r>
              <a:rPr lang="fr-FR" dirty="0" err="1"/>
              <a:t>iste</a:t>
            </a:r>
            <a:r>
              <a:rPr lang="fr-FR" dirty="0"/>
              <a:t> </a:t>
            </a:r>
            <a:r>
              <a:rPr lang="fr-FR" dirty="0" err="1"/>
              <a:t>natus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accusantium</a:t>
            </a:r>
            <a:r>
              <a:rPr lang="fr-FR" dirty="0"/>
              <a:t>. </a:t>
            </a:r>
            <a:r>
              <a:rPr lang="fr-FR" dirty="0" err="1"/>
              <a:t>Doloremque</a:t>
            </a:r>
            <a:r>
              <a:rPr lang="fr-FR" dirty="0"/>
              <a:t> </a:t>
            </a:r>
            <a:r>
              <a:rPr lang="fr-FR" dirty="0" err="1"/>
              <a:t>laudantium</a:t>
            </a:r>
            <a:r>
              <a:rPr lang="fr-FR" dirty="0"/>
              <a:t>, </a:t>
            </a:r>
            <a:r>
              <a:rPr lang="fr-FR" dirty="0" err="1"/>
              <a:t>totam</a:t>
            </a:r>
            <a:r>
              <a:rPr lang="fr-FR" dirty="0"/>
              <a:t> rem </a:t>
            </a:r>
            <a:r>
              <a:rPr lang="fr-FR" dirty="0" err="1"/>
              <a:t>aperiam</a:t>
            </a:r>
            <a:r>
              <a:rPr lang="fr-FR" dirty="0"/>
              <a:t>, </a:t>
            </a:r>
            <a:r>
              <a:rPr lang="fr-FR" dirty="0" err="1"/>
              <a:t>eaque</a:t>
            </a:r>
            <a:r>
              <a:rPr lang="fr-FR" dirty="0"/>
              <a:t> </a:t>
            </a:r>
            <a:r>
              <a:rPr lang="fr-FR" dirty="0" err="1"/>
              <a:t>ipsa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ab </a:t>
            </a:r>
            <a:r>
              <a:rPr lang="fr-FR" dirty="0" err="1"/>
              <a:t>illo</a:t>
            </a:r>
            <a:r>
              <a:rPr lang="fr-FR" dirty="0"/>
              <a:t> </a:t>
            </a:r>
            <a:r>
              <a:rPr lang="fr-FR" dirty="0" err="1"/>
              <a:t>inventore</a:t>
            </a:r>
            <a:r>
              <a:rPr lang="fr-FR" dirty="0"/>
              <a:t> </a:t>
            </a:r>
            <a:r>
              <a:rPr lang="fr-FR" dirty="0" err="1"/>
              <a:t>veritatis</a:t>
            </a:r>
            <a:r>
              <a:rPr lang="fr-FR" dirty="0"/>
              <a:t> et quasi </a:t>
            </a:r>
            <a:r>
              <a:rPr lang="fr-FR" dirty="0" err="1"/>
              <a:t>architecto</a:t>
            </a:r>
            <a:r>
              <a:rPr lang="fr-FR" dirty="0"/>
              <a:t>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506794-E7D1-044E-8360-608CE60E9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BEATAE VITAE</a:t>
            </a:r>
          </a:p>
          <a:p>
            <a:pPr lvl="1"/>
            <a:r>
              <a:rPr lang="fr-FR" dirty="0"/>
              <a:t>Dicta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explicabo</a:t>
            </a:r>
            <a:r>
              <a:rPr lang="fr-FR" dirty="0"/>
              <a:t>. </a:t>
            </a:r>
            <a:r>
              <a:rPr lang="fr-FR" dirty="0" err="1"/>
              <a:t>Nemo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</a:t>
            </a:r>
            <a:r>
              <a:rPr lang="fr-FR" dirty="0" err="1"/>
              <a:t>ipsam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quia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aspernatur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odit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fugit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</a:t>
            </a:r>
            <a:r>
              <a:rPr lang="fr-FR" dirty="0" err="1"/>
              <a:t>consequuntur</a:t>
            </a:r>
            <a:r>
              <a:rPr lang="fr-FR" dirty="0"/>
              <a:t> </a:t>
            </a:r>
            <a:r>
              <a:rPr lang="fr-FR" dirty="0" err="1"/>
              <a:t>magni</a:t>
            </a:r>
            <a:r>
              <a:rPr lang="fr-FR" dirty="0"/>
              <a:t> </a:t>
            </a:r>
            <a:r>
              <a:rPr lang="fr-FR" dirty="0" err="1"/>
              <a:t>dolores</a:t>
            </a:r>
            <a:r>
              <a:rPr lang="fr-FR" dirty="0"/>
              <a:t> </a:t>
            </a:r>
            <a:r>
              <a:rPr lang="fr-FR" dirty="0" err="1"/>
              <a:t>eos</a:t>
            </a:r>
            <a:r>
              <a:rPr lang="fr-FR" dirty="0"/>
              <a:t> qui </a:t>
            </a:r>
            <a:r>
              <a:rPr lang="fr-FR" dirty="0" err="1"/>
              <a:t>ratione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sequi</a:t>
            </a:r>
            <a:r>
              <a:rPr lang="fr-FR" dirty="0"/>
              <a:t> </a:t>
            </a:r>
            <a:r>
              <a:rPr lang="fr-FR" dirty="0" err="1"/>
              <a:t>nesciunt</a:t>
            </a:r>
            <a:r>
              <a:rPr lang="fr-FR" dirty="0"/>
              <a:t>. </a:t>
            </a:r>
            <a:r>
              <a:rPr lang="fr-FR" dirty="0" err="1"/>
              <a:t>Neque</a:t>
            </a:r>
            <a:r>
              <a:rPr lang="fr-FR" dirty="0"/>
              <a:t> </a:t>
            </a:r>
            <a:r>
              <a:rPr lang="fr-FR" dirty="0" err="1"/>
              <a:t>porro</a:t>
            </a:r>
            <a:r>
              <a:rPr lang="fr-FR" dirty="0"/>
              <a:t> </a:t>
            </a:r>
            <a:r>
              <a:rPr lang="fr-FR" dirty="0" err="1"/>
              <a:t>quisquam</a:t>
            </a:r>
            <a:r>
              <a:rPr lang="fr-FR" dirty="0"/>
              <a:t> est,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quia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adipisci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non </a:t>
            </a:r>
            <a:r>
              <a:rPr lang="fr-FR" dirty="0" err="1"/>
              <a:t>numquam</a:t>
            </a:r>
            <a:r>
              <a:rPr lang="fr-FR" dirty="0"/>
              <a:t> </a:t>
            </a:r>
            <a:r>
              <a:rPr lang="fr-FR" dirty="0" err="1"/>
              <a:t>eius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 </a:t>
            </a:r>
            <a:r>
              <a:rPr lang="fr-FR" dirty="0" err="1"/>
              <a:t>tempora</a:t>
            </a:r>
            <a:r>
              <a:rPr lang="fr-FR" dirty="0"/>
              <a:t> </a:t>
            </a:r>
            <a:r>
              <a:rPr lang="fr-FR" dirty="0" err="1"/>
              <a:t>incidunt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</a:t>
            </a:r>
            <a:r>
              <a:rPr lang="fr-FR" dirty="0" err="1"/>
              <a:t>magnam</a:t>
            </a:r>
            <a:r>
              <a:rPr lang="fr-FR" dirty="0"/>
              <a:t> </a:t>
            </a:r>
            <a:r>
              <a:rPr lang="fr-FR" dirty="0" err="1"/>
              <a:t>aliquam</a:t>
            </a:r>
            <a:r>
              <a:rPr lang="fr-FR" dirty="0"/>
              <a:t> </a:t>
            </a:r>
            <a:r>
              <a:rPr lang="fr-FR" dirty="0" err="1"/>
              <a:t>quaerat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.</a:t>
            </a:r>
          </a:p>
          <a:p>
            <a:pPr lvl="2"/>
            <a:r>
              <a:rPr lang="fr-FR" dirty="0"/>
              <a:t>Tem </a:t>
            </a:r>
            <a:r>
              <a:rPr lang="fr-FR" dirty="0" err="1"/>
              <a:t>ium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, que </a:t>
            </a:r>
            <a:r>
              <a:rPr lang="fr-FR" dirty="0" err="1"/>
              <a:t>doluptas</a:t>
            </a:r>
            <a:r>
              <a:rPr lang="fr-FR" dirty="0"/>
              <a:t> et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nulluptatas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accum</a:t>
            </a:r>
            <a:r>
              <a:rPr lang="fr-FR" dirty="0"/>
              <a:t> que.</a:t>
            </a:r>
          </a:p>
          <a:p>
            <a:pPr lvl="2"/>
            <a:r>
              <a:rPr lang="fr-FR" dirty="0" err="1"/>
              <a:t>Essit</a:t>
            </a:r>
            <a:r>
              <a:rPr lang="fr-FR" dirty="0"/>
              <a:t> </a:t>
            </a:r>
            <a:r>
              <a:rPr lang="fr-FR" dirty="0" err="1"/>
              <a:t>aliquissi</a:t>
            </a:r>
            <a:r>
              <a:rPr lang="fr-FR" dirty="0"/>
              <a:t> te </a:t>
            </a:r>
            <a:r>
              <a:rPr lang="fr-FR" dirty="0" err="1"/>
              <a:t>verum</a:t>
            </a:r>
            <a:r>
              <a:rPr lang="fr-FR" dirty="0"/>
              <a:t> </a:t>
            </a:r>
            <a:r>
              <a:rPr lang="fr-FR" dirty="0" err="1"/>
              <a:t>harumquamus</a:t>
            </a:r>
            <a:r>
              <a:rPr lang="fr-FR" dirty="0"/>
              <a:t> </a:t>
            </a:r>
            <a:r>
              <a:rPr lang="fr-FR" dirty="0" err="1"/>
              <a:t>esequatati</a:t>
            </a:r>
            <a:r>
              <a:rPr lang="fr-FR" dirty="0"/>
              <a:t> </a:t>
            </a:r>
            <a:r>
              <a:rPr lang="fr-FR" dirty="0" err="1"/>
              <a:t>doluptur</a:t>
            </a:r>
            <a:r>
              <a:rPr lang="fr-FR" dirty="0"/>
              <a:t> </a:t>
            </a:r>
            <a:r>
              <a:rPr lang="fr-FR" dirty="0" err="1"/>
              <a:t>am</a:t>
            </a:r>
            <a:r>
              <a:rPr lang="fr-FR" dirty="0"/>
              <a:t> que nos </a:t>
            </a:r>
            <a:r>
              <a:rPr lang="fr-FR" dirty="0" err="1"/>
              <a:t>volorum</a:t>
            </a:r>
            <a:r>
              <a:rPr lang="fr-FR" dirty="0"/>
              <a:t>:</a:t>
            </a:r>
          </a:p>
          <a:p>
            <a:pPr lvl="3"/>
            <a:r>
              <a:rPr lang="fr-FR" dirty="0"/>
              <a:t>Ut </a:t>
            </a:r>
            <a:r>
              <a:rPr lang="fr-FR" dirty="0" err="1"/>
              <a:t>harchit</a:t>
            </a:r>
            <a:r>
              <a:rPr lang="fr-FR" dirty="0"/>
              <a:t> </a:t>
            </a:r>
            <a:r>
              <a:rPr lang="fr-FR" dirty="0" err="1"/>
              <a:t>aquidendit</a:t>
            </a:r>
            <a:r>
              <a:rPr lang="fr-FR" dirty="0"/>
              <a:t> </a:t>
            </a:r>
            <a:r>
              <a:rPr lang="fr-FR" dirty="0" err="1"/>
              <a:t>quos</a:t>
            </a:r>
            <a:r>
              <a:rPr lang="fr-FR" dirty="0"/>
              <a:t>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eiunt</a:t>
            </a:r>
            <a:r>
              <a:rPr lang="fr-FR" dirty="0"/>
              <a:t> ;</a:t>
            </a:r>
          </a:p>
          <a:p>
            <a:pPr lvl="3"/>
            <a:r>
              <a:rPr lang="fr-FR" dirty="0"/>
              <a:t>Im </a:t>
            </a:r>
            <a:r>
              <a:rPr lang="fr-FR" dirty="0" err="1"/>
              <a:t>enihilita</a:t>
            </a:r>
            <a:r>
              <a:rPr lang="fr-FR" dirty="0"/>
              <a:t> </a:t>
            </a:r>
            <a:r>
              <a:rPr lang="fr-FR" dirty="0" err="1"/>
              <a:t>dolupta</a:t>
            </a:r>
            <a:r>
              <a:rPr lang="fr-FR" dirty="0"/>
              <a:t> </a:t>
            </a:r>
            <a:r>
              <a:rPr lang="fr-FR" dirty="0" err="1"/>
              <a:t>ducim</a:t>
            </a:r>
            <a:r>
              <a:rPr lang="fr-FR" dirty="0"/>
              <a:t> </a:t>
            </a:r>
            <a:r>
              <a:rPr lang="fr-FR" dirty="0" err="1"/>
              <a:t>numendios</a:t>
            </a:r>
            <a:r>
              <a:rPr lang="fr-FR" dirty="0"/>
              <a:t> </a:t>
            </a:r>
            <a:r>
              <a:rPr lang="fr-FR" dirty="0" err="1"/>
              <a:t>quunt</a:t>
            </a:r>
            <a:r>
              <a:rPr lang="fr-FR" dirty="0"/>
              <a:t> qui </a:t>
            </a:r>
            <a:r>
              <a:rPr lang="fr-FR" dirty="0" err="1"/>
              <a:t>arion</a:t>
            </a:r>
            <a:r>
              <a:rPr lang="fr-FR" dirty="0"/>
              <a:t> ;</a:t>
            </a:r>
          </a:p>
          <a:p>
            <a:pPr lvl="3"/>
            <a:r>
              <a:rPr lang="fr-FR" dirty="0"/>
              <a:t>Sed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.</a:t>
            </a:r>
          </a:p>
          <a:p>
            <a:r>
              <a:rPr lang="fr-FR" dirty="0"/>
              <a:t>UT ENIM</a:t>
            </a:r>
          </a:p>
          <a:p>
            <a:pPr lvl="1"/>
            <a:r>
              <a:rPr lang="fr-FR" dirty="0"/>
              <a:t>Ad minima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nostrum</a:t>
            </a:r>
            <a:r>
              <a:rPr lang="fr-FR" dirty="0"/>
              <a:t> </a:t>
            </a:r>
            <a:r>
              <a:rPr lang="fr-FR" dirty="0" err="1"/>
              <a:t>exercitationem</a:t>
            </a:r>
            <a:r>
              <a:rPr lang="fr-FR" dirty="0"/>
              <a:t> </a:t>
            </a:r>
            <a:r>
              <a:rPr lang="fr-FR" dirty="0" err="1"/>
              <a:t>ullam</a:t>
            </a:r>
            <a:r>
              <a:rPr lang="fr-FR" dirty="0"/>
              <a:t> </a:t>
            </a:r>
            <a:r>
              <a:rPr lang="fr-FR" dirty="0" err="1"/>
              <a:t>corporis</a:t>
            </a:r>
            <a:r>
              <a:rPr lang="fr-FR" dirty="0"/>
              <a:t> </a:t>
            </a:r>
            <a:r>
              <a:rPr lang="fr-FR" dirty="0" err="1"/>
              <a:t>suscipit</a:t>
            </a:r>
            <a:r>
              <a:rPr lang="fr-FR" dirty="0"/>
              <a:t> </a:t>
            </a:r>
            <a:r>
              <a:rPr lang="fr-FR" dirty="0" err="1"/>
              <a:t>laboriosam</a:t>
            </a:r>
            <a:r>
              <a:rPr lang="fr-FR" dirty="0"/>
              <a:t>,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aliquid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commodi</a:t>
            </a:r>
            <a:r>
              <a:rPr lang="fr-FR" dirty="0"/>
              <a:t> </a:t>
            </a:r>
            <a:r>
              <a:rPr lang="fr-FR" dirty="0" err="1"/>
              <a:t>consequatur</a:t>
            </a:r>
            <a:r>
              <a:rPr lang="fr-FR" dirty="0"/>
              <a:t>?</a:t>
            </a:r>
          </a:p>
          <a:p>
            <a:r>
              <a:rPr lang="fr-FR" dirty="0"/>
              <a:t>QUIS AUTEM</a:t>
            </a:r>
          </a:p>
          <a:p>
            <a:pPr lvl="1"/>
            <a:r>
              <a:rPr lang="fr-FR" dirty="0"/>
              <a:t>Vel </a:t>
            </a:r>
            <a:r>
              <a:rPr lang="fr-FR" dirty="0" err="1"/>
              <a:t>eum</a:t>
            </a:r>
            <a:r>
              <a:rPr lang="fr-FR" dirty="0"/>
              <a:t> </a:t>
            </a:r>
            <a:r>
              <a:rPr lang="fr-FR" dirty="0" err="1"/>
              <a:t>iure</a:t>
            </a:r>
            <a:r>
              <a:rPr lang="fr-FR" dirty="0"/>
              <a:t> </a:t>
            </a:r>
            <a:r>
              <a:rPr lang="fr-FR" dirty="0" err="1"/>
              <a:t>reprehenderit</a:t>
            </a:r>
            <a:r>
              <a:rPr lang="fr-FR" dirty="0"/>
              <a:t> qui in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quam</a:t>
            </a:r>
            <a:r>
              <a:rPr lang="fr-FR" dirty="0"/>
              <a:t> nihil </a:t>
            </a:r>
            <a:r>
              <a:rPr lang="fr-FR" dirty="0" err="1"/>
              <a:t>molestiae</a:t>
            </a:r>
            <a:r>
              <a:rPr lang="fr-FR" dirty="0"/>
              <a:t> </a:t>
            </a:r>
            <a:r>
              <a:rPr lang="fr-FR" dirty="0" err="1"/>
              <a:t>consequatur</a:t>
            </a:r>
            <a:r>
              <a:rPr lang="fr-FR" dirty="0"/>
              <a:t>, </a:t>
            </a: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illum</a:t>
            </a:r>
            <a:r>
              <a:rPr lang="fr-FR" dirty="0"/>
              <a:t>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eum</a:t>
            </a:r>
            <a:r>
              <a:rPr lang="fr-FR" dirty="0"/>
              <a:t> </a:t>
            </a:r>
            <a:r>
              <a:rPr lang="fr-FR" dirty="0" err="1"/>
              <a:t>fugiat</a:t>
            </a:r>
            <a:r>
              <a:rPr lang="fr-FR" dirty="0"/>
              <a:t> quo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?</a:t>
            </a:r>
          </a:p>
          <a:p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AB503A-C10E-754D-A0A6-649BF6243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27915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C94AB11-BE3F-EE40-9319-B57E690451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DICTA SUNT EXPLICABO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8308D27-1911-6347-A016-4B91EA41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79C090-0AFF-BA41-AABA-B11DF26396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Sed ut </a:t>
            </a:r>
            <a:r>
              <a:rPr lang="fr-FR" dirty="0" err="1"/>
              <a:t>perspiciatis</a:t>
            </a:r>
            <a:r>
              <a:rPr lang="fr-FR" dirty="0"/>
              <a:t> </a:t>
            </a:r>
            <a:r>
              <a:rPr lang="fr-FR" dirty="0" err="1"/>
              <a:t>unde</a:t>
            </a:r>
            <a:r>
              <a:rPr lang="fr-FR" dirty="0"/>
              <a:t> </a:t>
            </a:r>
            <a:r>
              <a:rPr lang="fr-FR" dirty="0" err="1"/>
              <a:t>omnis</a:t>
            </a:r>
            <a:r>
              <a:rPr lang="fr-FR" dirty="0"/>
              <a:t> </a:t>
            </a:r>
            <a:r>
              <a:rPr lang="fr-FR" dirty="0" err="1"/>
              <a:t>iste</a:t>
            </a:r>
            <a:r>
              <a:rPr lang="fr-FR" dirty="0"/>
              <a:t> </a:t>
            </a:r>
            <a:r>
              <a:rPr lang="fr-FR" dirty="0" err="1"/>
              <a:t>natus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accusantium</a:t>
            </a:r>
            <a:r>
              <a:rPr lang="fr-FR" dirty="0"/>
              <a:t>. </a:t>
            </a:r>
            <a:r>
              <a:rPr lang="fr-FR" dirty="0" err="1"/>
              <a:t>Doloremque</a:t>
            </a:r>
            <a:r>
              <a:rPr lang="fr-FR" dirty="0"/>
              <a:t> </a:t>
            </a:r>
            <a:r>
              <a:rPr lang="fr-FR" dirty="0" err="1"/>
              <a:t>laudantium</a:t>
            </a:r>
            <a:r>
              <a:rPr lang="fr-FR" dirty="0"/>
              <a:t>, </a:t>
            </a:r>
            <a:r>
              <a:rPr lang="fr-FR" dirty="0" err="1"/>
              <a:t>totam</a:t>
            </a:r>
            <a:r>
              <a:rPr lang="fr-FR" dirty="0"/>
              <a:t> rem </a:t>
            </a:r>
            <a:r>
              <a:rPr lang="fr-FR" dirty="0" err="1"/>
              <a:t>aperiam</a:t>
            </a:r>
            <a:r>
              <a:rPr lang="fr-FR" dirty="0"/>
              <a:t>, </a:t>
            </a:r>
            <a:r>
              <a:rPr lang="fr-FR" dirty="0" err="1"/>
              <a:t>eaque</a:t>
            </a:r>
            <a:r>
              <a:rPr lang="fr-FR" dirty="0"/>
              <a:t> </a:t>
            </a:r>
            <a:r>
              <a:rPr lang="fr-FR" dirty="0" err="1"/>
              <a:t>ipsa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ab </a:t>
            </a:r>
            <a:r>
              <a:rPr lang="fr-FR" dirty="0" err="1"/>
              <a:t>illo</a:t>
            </a:r>
            <a:r>
              <a:rPr lang="fr-FR" dirty="0"/>
              <a:t> </a:t>
            </a:r>
            <a:r>
              <a:rPr lang="fr-FR" dirty="0" err="1"/>
              <a:t>inventore</a:t>
            </a:r>
            <a:r>
              <a:rPr lang="fr-FR" dirty="0"/>
              <a:t> </a:t>
            </a:r>
            <a:r>
              <a:rPr lang="fr-FR" dirty="0" err="1"/>
              <a:t>veritatis</a:t>
            </a:r>
            <a:r>
              <a:rPr lang="fr-FR" dirty="0"/>
              <a:t> et quasi </a:t>
            </a:r>
            <a:r>
              <a:rPr lang="fr-FR" dirty="0" err="1"/>
              <a:t>architecto</a:t>
            </a:r>
            <a:r>
              <a:rPr lang="fr-FR" dirty="0"/>
              <a:t>.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6576C8C8-170F-554F-ACBF-8A31209AE0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4725" y="1836420"/>
            <a:ext cx="6196013" cy="4046537"/>
          </a:xfrm>
        </p:spPr>
      </p:pic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E6541E17-54E6-684F-B88C-4A0692E31999}"/>
              </a:ext>
            </a:extLst>
          </p:cNvPr>
          <p:cNvSpPr txBox="1">
            <a:spLocks/>
          </p:cNvSpPr>
          <p:nvPr/>
        </p:nvSpPr>
        <p:spPr>
          <a:xfrm>
            <a:off x="7657783" y="2158960"/>
            <a:ext cx="4046535" cy="87840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900000" tIns="90000" rIns="180000" bIns="90000" anchor="t"/>
          <a:lstStyle>
            <a:lvl1pPr marL="4763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500" b="1" i="0" kern="1200">
                <a:solidFill>
                  <a:schemeClr val="bg2"/>
                </a:solidFill>
                <a:latin typeface="Franklin Gothic Demi Cond" panose="020B06030201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667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11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92125" indent="-2254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50" b="0" i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58825" indent="-2254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100" dirty="0" err="1"/>
              <a:t>Voluptatem</a:t>
            </a:r>
            <a:endParaRPr lang="fr-FR" sz="1100" dirty="0"/>
          </a:p>
          <a:p>
            <a:pPr marL="4762" lvl="2" indent="0">
              <a:buNone/>
            </a:pPr>
            <a:r>
              <a:rPr lang="fr-FR" sz="1050" dirty="0"/>
              <a:t>Quia </a:t>
            </a:r>
            <a:r>
              <a:rPr lang="fr-FR" sz="1050" dirty="0" err="1"/>
              <a:t>voluptas</a:t>
            </a:r>
            <a:r>
              <a:rPr lang="fr-FR" sz="1050" dirty="0"/>
              <a:t> </a:t>
            </a:r>
            <a:r>
              <a:rPr lang="fr-FR" sz="1050" dirty="0" err="1"/>
              <a:t>sit</a:t>
            </a:r>
            <a:r>
              <a:rPr lang="fr-FR" sz="1050" dirty="0"/>
              <a:t> </a:t>
            </a:r>
            <a:r>
              <a:rPr lang="fr-FR" sz="1050" dirty="0" err="1"/>
              <a:t>aspernatur</a:t>
            </a:r>
            <a:r>
              <a:rPr lang="fr-FR" sz="1050" dirty="0"/>
              <a:t> </a:t>
            </a:r>
            <a:r>
              <a:rPr lang="fr-FR" sz="1050" dirty="0" err="1"/>
              <a:t>aut</a:t>
            </a:r>
            <a:r>
              <a:rPr lang="fr-FR" sz="1050" dirty="0"/>
              <a:t> </a:t>
            </a:r>
            <a:r>
              <a:rPr lang="fr-FR" sz="1050" dirty="0" err="1"/>
              <a:t>odit</a:t>
            </a:r>
            <a:r>
              <a:rPr lang="fr-FR" sz="1050" dirty="0"/>
              <a:t> </a:t>
            </a:r>
            <a:r>
              <a:rPr lang="fr-FR" sz="1050" dirty="0" err="1"/>
              <a:t>aut</a:t>
            </a:r>
            <a:r>
              <a:rPr lang="fr-FR" sz="1050" dirty="0"/>
              <a:t> </a:t>
            </a:r>
            <a:r>
              <a:rPr lang="fr-FR" sz="1050" dirty="0" err="1"/>
              <a:t>fugit</a:t>
            </a:r>
            <a:r>
              <a:rPr lang="fr-FR" sz="1050" dirty="0"/>
              <a:t>, </a:t>
            </a:r>
            <a:r>
              <a:rPr lang="fr-FR" sz="1050" dirty="0" err="1"/>
              <a:t>sed</a:t>
            </a:r>
            <a:r>
              <a:rPr lang="fr-FR" sz="1050" dirty="0"/>
              <a:t> quia </a:t>
            </a:r>
            <a:r>
              <a:rPr lang="fr-FR" sz="1050" dirty="0" err="1"/>
              <a:t>consequuntur</a:t>
            </a:r>
            <a:r>
              <a:rPr lang="fr-FR" sz="1050" dirty="0"/>
              <a:t> </a:t>
            </a:r>
            <a:r>
              <a:rPr lang="fr-FR" sz="1050" dirty="0" err="1"/>
              <a:t>magni</a:t>
            </a:r>
            <a:r>
              <a:rPr lang="fr-FR" sz="1050" dirty="0"/>
              <a:t> </a:t>
            </a:r>
            <a:r>
              <a:rPr lang="fr-FR" sz="1050" dirty="0" err="1"/>
              <a:t>dolores</a:t>
            </a:r>
            <a:r>
              <a:rPr lang="fr-FR" sz="1050" dirty="0"/>
              <a:t> </a:t>
            </a:r>
            <a:r>
              <a:rPr lang="fr-FR" sz="1050" dirty="0" err="1"/>
              <a:t>eos</a:t>
            </a:r>
            <a:r>
              <a:rPr lang="fr-FR" sz="1050" dirty="0"/>
              <a:t> qui </a:t>
            </a:r>
            <a:r>
              <a:rPr lang="fr-FR" sz="1050" dirty="0" err="1"/>
              <a:t>ratione</a:t>
            </a:r>
            <a:r>
              <a:rPr lang="fr-FR" sz="1050" dirty="0"/>
              <a:t> </a:t>
            </a:r>
            <a:r>
              <a:rPr lang="fr-FR" sz="1050" dirty="0" err="1"/>
              <a:t>voluptatem</a:t>
            </a:r>
            <a:r>
              <a:rPr lang="fr-FR" sz="1050" dirty="0"/>
              <a:t> </a:t>
            </a:r>
            <a:r>
              <a:rPr lang="fr-FR" sz="1050" dirty="0" err="1"/>
              <a:t>sequi</a:t>
            </a:r>
            <a:r>
              <a:rPr lang="fr-FR" sz="1050" dirty="0"/>
              <a:t> </a:t>
            </a:r>
            <a:r>
              <a:rPr lang="fr-FR" sz="1050" dirty="0" err="1"/>
              <a:t>nesciunt</a:t>
            </a:r>
            <a:r>
              <a:rPr lang="fr-FR" sz="1050" dirty="0"/>
              <a:t>.</a:t>
            </a:r>
          </a:p>
        </p:txBody>
      </p:sp>
      <p:sp>
        <p:nvSpPr>
          <p:cNvPr id="27" name="Espace réservé du texte 3">
            <a:extLst>
              <a:ext uri="{FF2B5EF4-FFF2-40B4-BE49-F238E27FC236}">
                <a16:creationId xmlns:a16="http://schemas.microsoft.com/office/drawing/2014/main" id="{0A9A741A-298A-A34D-A8E7-E68E099E7F4E}"/>
              </a:ext>
            </a:extLst>
          </p:cNvPr>
          <p:cNvSpPr txBox="1">
            <a:spLocks/>
          </p:cNvSpPr>
          <p:nvPr/>
        </p:nvSpPr>
        <p:spPr>
          <a:xfrm>
            <a:off x="7657783" y="3107492"/>
            <a:ext cx="4046535" cy="87840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900000" tIns="90000" rIns="180000" bIns="90000" anchor="t"/>
          <a:lstStyle>
            <a:lvl1pPr marL="4763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500" b="1" i="0" kern="1200">
                <a:solidFill>
                  <a:schemeClr val="bg2"/>
                </a:solidFill>
                <a:latin typeface="Franklin Gothic Demi Cond" panose="020B06030201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667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11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92125" indent="-2254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50" b="0" i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58825" indent="-2254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dirty="0" err="1"/>
              <a:t>Neque</a:t>
            </a:r>
            <a:r>
              <a:rPr lang="fr-FR" dirty="0"/>
              <a:t> </a:t>
            </a:r>
            <a:r>
              <a:rPr lang="fr-FR" dirty="0" err="1"/>
              <a:t>porro</a:t>
            </a:r>
            <a:r>
              <a:rPr lang="fr-FR" dirty="0"/>
              <a:t> </a:t>
            </a:r>
            <a:r>
              <a:rPr lang="fr-FR" dirty="0" err="1"/>
              <a:t>quisquam</a:t>
            </a:r>
            <a:r>
              <a:rPr lang="fr-FR" dirty="0"/>
              <a:t> est</a:t>
            </a:r>
          </a:p>
          <a:p>
            <a:pPr marL="4762" lvl="2" indent="0">
              <a:buNone/>
            </a:pPr>
            <a:r>
              <a:rPr lang="fr-FR" dirty="0"/>
              <a:t>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quia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.</a:t>
            </a:r>
          </a:p>
        </p:txBody>
      </p:sp>
      <p:sp>
        <p:nvSpPr>
          <p:cNvPr id="28" name="Espace réservé du texte 3">
            <a:extLst>
              <a:ext uri="{FF2B5EF4-FFF2-40B4-BE49-F238E27FC236}">
                <a16:creationId xmlns:a16="http://schemas.microsoft.com/office/drawing/2014/main" id="{F9014CFB-D7A7-C14E-8E71-AD3982DC8E05}"/>
              </a:ext>
            </a:extLst>
          </p:cNvPr>
          <p:cNvSpPr txBox="1">
            <a:spLocks/>
          </p:cNvSpPr>
          <p:nvPr/>
        </p:nvSpPr>
        <p:spPr>
          <a:xfrm>
            <a:off x="7657783" y="4056024"/>
            <a:ext cx="4046535" cy="87840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900000" tIns="90000" rIns="180000" bIns="90000" anchor="t"/>
          <a:lstStyle>
            <a:lvl1pPr marL="4763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500" b="1" i="0" kern="1200">
                <a:solidFill>
                  <a:schemeClr val="bg2"/>
                </a:solidFill>
                <a:latin typeface="Franklin Gothic Demi Cond" panose="020B06030201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667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11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92125" indent="-2254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50" b="0" i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58825" indent="-2254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dirty="0" err="1"/>
              <a:t>Adipisci</a:t>
            </a:r>
            <a:r>
              <a:rPr lang="fr-FR" dirty="0"/>
              <a:t> </a:t>
            </a:r>
            <a:r>
              <a:rPr lang="fr-FR" dirty="0" err="1"/>
              <a:t>velit</a:t>
            </a:r>
            <a:endParaRPr lang="fr-FR" dirty="0"/>
          </a:p>
          <a:p>
            <a:pPr marL="4762" lvl="2" indent="0">
              <a:buNone/>
            </a:pPr>
            <a:r>
              <a:rPr lang="fr-FR" dirty="0" err="1"/>
              <a:t>sed</a:t>
            </a:r>
            <a:r>
              <a:rPr lang="fr-FR" dirty="0"/>
              <a:t> quia non </a:t>
            </a:r>
            <a:r>
              <a:rPr lang="fr-FR" dirty="0" err="1"/>
              <a:t>numquam</a:t>
            </a:r>
            <a:r>
              <a:rPr lang="fr-FR" dirty="0"/>
              <a:t> </a:t>
            </a:r>
            <a:r>
              <a:rPr lang="fr-FR" dirty="0" err="1"/>
              <a:t>eius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 </a:t>
            </a:r>
            <a:r>
              <a:rPr lang="fr-FR" dirty="0" err="1"/>
              <a:t>tempora</a:t>
            </a:r>
            <a:r>
              <a:rPr lang="fr-FR" dirty="0"/>
              <a:t> </a:t>
            </a:r>
            <a:r>
              <a:rPr lang="fr-FR" dirty="0" err="1"/>
              <a:t>incidunt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</a:t>
            </a:r>
            <a:r>
              <a:rPr lang="fr-FR" dirty="0" err="1"/>
              <a:t>magnam</a:t>
            </a:r>
            <a:r>
              <a:rPr lang="fr-FR" dirty="0"/>
              <a:t> </a:t>
            </a:r>
            <a:r>
              <a:rPr lang="fr-FR" dirty="0" err="1"/>
              <a:t>aliquam</a:t>
            </a:r>
            <a:r>
              <a:rPr lang="fr-FR" dirty="0"/>
              <a:t> </a:t>
            </a:r>
            <a:r>
              <a:rPr lang="fr-FR" dirty="0" err="1"/>
              <a:t>quaerat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.</a:t>
            </a:r>
          </a:p>
        </p:txBody>
      </p:sp>
      <p:sp>
        <p:nvSpPr>
          <p:cNvPr id="29" name="Espace réservé du texte 3">
            <a:extLst>
              <a:ext uri="{FF2B5EF4-FFF2-40B4-BE49-F238E27FC236}">
                <a16:creationId xmlns:a16="http://schemas.microsoft.com/office/drawing/2014/main" id="{68D6B4C0-30E8-9640-B0CE-E616AFE1811A}"/>
              </a:ext>
            </a:extLst>
          </p:cNvPr>
          <p:cNvSpPr txBox="1">
            <a:spLocks/>
          </p:cNvSpPr>
          <p:nvPr/>
        </p:nvSpPr>
        <p:spPr>
          <a:xfrm>
            <a:off x="7657783" y="5004557"/>
            <a:ext cx="4046535" cy="87840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900000" tIns="90000" rIns="180000" bIns="90000" anchor="t"/>
          <a:lstStyle>
            <a:lvl1pPr marL="4763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500" b="1" i="0" kern="1200">
                <a:solidFill>
                  <a:schemeClr val="bg2"/>
                </a:solidFill>
                <a:latin typeface="Franklin Gothic Demi Cond" panose="020B06030201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667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11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92125" indent="-2254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50" b="0" i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58825" indent="-2254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dirty="0"/>
              <a:t>Ut </a:t>
            </a:r>
            <a:r>
              <a:rPr lang="fr-FR" dirty="0" err="1"/>
              <a:t>harchit</a:t>
            </a:r>
            <a:r>
              <a:rPr lang="fr-FR" dirty="0"/>
              <a:t> </a:t>
            </a:r>
            <a:r>
              <a:rPr lang="fr-FR" dirty="0" err="1"/>
              <a:t>aquidendit</a:t>
            </a:r>
            <a:endParaRPr lang="fr-FR" dirty="0"/>
          </a:p>
          <a:p>
            <a:pPr marL="4762" lvl="2" indent="0">
              <a:buNone/>
            </a:pPr>
            <a:r>
              <a:rPr lang="fr-FR" dirty="0"/>
              <a:t>Im </a:t>
            </a:r>
            <a:r>
              <a:rPr lang="fr-FR" dirty="0" err="1"/>
              <a:t>enihilita</a:t>
            </a:r>
            <a:r>
              <a:rPr lang="fr-FR" dirty="0"/>
              <a:t> </a:t>
            </a:r>
            <a:r>
              <a:rPr lang="fr-FR" dirty="0" err="1"/>
              <a:t>dolupta</a:t>
            </a:r>
            <a:r>
              <a:rPr lang="fr-FR" dirty="0"/>
              <a:t> </a:t>
            </a:r>
            <a:r>
              <a:rPr lang="fr-FR" dirty="0" err="1"/>
              <a:t>ducim</a:t>
            </a:r>
            <a:r>
              <a:rPr lang="fr-FR" dirty="0"/>
              <a:t> </a:t>
            </a:r>
            <a:r>
              <a:rPr lang="fr-FR" dirty="0" err="1"/>
              <a:t>numendios</a:t>
            </a:r>
            <a:r>
              <a:rPr lang="fr-FR" dirty="0"/>
              <a:t> </a:t>
            </a:r>
            <a:r>
              <a:rPr lang="fr-FR" dirty="0" err="1"/>
              <a:t>quunt</a:t>
            </a:r>
            <a:r>
              <a:rPr lang="fr-FR" dirty="0"/>
              <a:t> qui </a:t>
            </a:r>
            <a:r>
              <a:rPr lang="fr-FR" dirty="0" err="1"/>
              <a:t>arion</a:t>
            </a:r>
            <a:r>
              <a:rPr lang="fr-FR" dirty="0"/>
              <a:t>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.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087C0A76-C51E-E544-BF8C-15AFC2BAD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6278" y="2310936"/>
            <a:ext cx="444500" cy="5715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C25279E-2BD6-204F-A816-7486B935F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8178" y="3285744"/>
            <a:ext cx="520700" cy="5207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0232959-E540-CE44-916B-4A0880B2E0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9928" y="4235152"/>
            <a:ext cx="457200" cy="5207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DCDADAD-0761-CE44-B6FD-7C7F453E7D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5478" y="5171860"/>
            <a:ext cx="546100" cy="546100"/>
          </a:xfrm>
          <a:prstGeom prst="rect">
            <a:avLst/>
          </a:prstGeom>
        </p:spPr>
      </p:pic>
      <p:sp>
        <p:nvSpPr>
          <p:cNvPr id="34" name="Espace réservé du pied de page 5">
            <a:extLst>
              <a:ext uri="{FF2B5EF4-FFF2-40B4-BE49-F238E27FC236}">
                <a16:creationId xmlns:a16="http://schemas.microsoft.com/office/drawing/2014/main" id="{9CDDD881-ABDE-D84C-80B2-E99021951F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772" y="6506031"/>
            <a:ext cx="9240456" cy="215444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5981931"/>
      </p:ext>
    </p:extLst>
  </p:cSld>
  <p:clrMapOvr>
    <a:masterClrMapping/>
  </p:clrMapOvr>
</p:sld>
</file>

<file path=ppt/theme/theme1.xml><?xml version="1.0" encoding="utf-8"?>
<a:theme xmlns:a="http://schemas.openxmlformats.org/drawingml/2006/main" name="Immobel 2020 template">
  <a:themeElements>
    <a:clrScheme name="Immobel 2020">
      <a:dk1>
        <a:srgbClr val="000000"/>
      </a:dk1>
      <a:lt1>
        <a:srgbClr val="FFFFFF"/>
      </a:lt1>
      <a:dk2>
        <a:srgbClr val="263061"/>
      </a:dk2>
      <a:lt2>
        <a:srgbClr val="E0BB8E"/>
      </a:lt2>
      <a:accent1>
        <a:srgbClr val="647B96"/>
      </a:accent1>
      <a:accent2>
        <a:srgbClr val="E5E7E1"/>
      </a:accent2>
      <a:accent3>
        <a:srgbClr val="233065"/>
      </a:accent3>
      <a:accent4>
        <a:srgbClr val="E0BB8E"/>
      </a:accent4>
      <a:accent5>
        <a:srgbClr val="647B96"/>
      </a:accent5>
      <a:accent6>
        <a:srgbClr val="E5E7E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lIns="0" tIns="0" rIns="0" bIns="0"/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161D0CFBF04D419E92C6762A59609F" ma:contentTypeVersion="12" ma:contentTypeDescription="Crée un document." ma:contentTypeScope="" ma:versionID="d9b325a67d9cb9aeed8b6e6832f3d082">
  <xsd:schema xmlns:xsd="http://www.w3.org/2001/XMLSchema" xmlns:xs="http://www.w3.org/2001/XMLSchema" xmlns:p="http://schemas.microsoft.com/office/2006/metadata/properties" xmlns:ns2="9694f358-bea2-4fbc-945c-785bfdba02d6" xmlns:ns3="c09fe5a3-2d36-47ce-8129-a79ea8f55571" targetNamespace="http://schemas.microsoft.com/office/2006/metadata/properties" ma:root="true" ma:fieldsID="377c83bf98ab7d89fd077cbcbd59303d" ns2:_="" ns3:_="">
    <xsd:import namespace="9694f358-bea2-4fbc-945c-785bfdba02d6"/>
    <xsd:import namespace="c09fe5a3-2d36-47ce-8129-a79ea8f555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94f358-bea2-4fbc-945c-785bfdba02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fe5a3-2d36-47ce-8129-a79ea8f5557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3AB1A55-84E7-4108-BD3E-3019457573B7}"/>
</file>

<file path=customXml/itemProps2.xml><?xml version="1.0" encoding="utf-8"?>
<ds:datastoreItem xmlns:ds="http://schemas.openxmlformats.org/officeDocument/2006/customXml" ds:itemID="{67AB596B-63EC-417B-B678-AEC456F59C5A}"/>
</file>

<file path=customXml/itemProps3.xml><?xml version="1.0" encoding="utf-8"?>
<ds:datastoreItem xmlns:ds="http://schemas.openxmlformats.org/officeDocument/2006/customXml" ds:itemID="{3B13AE30-D795-45DA-8FB5-758C6DD38527}"/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2257</Words>
  <Application>Microsoft Macintosh PowerPoint</Application>
  <PresentationFormat>Grand écran</PresentationFormat>
  <Paragraphs>216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2" baseType="lpstr">
      <vt:lpstr>Franklin Gothic Demi Cond</vt:lpstr>
      <vt:lpstr>Calibri</vt:lpstr>
      <vt:lpstr>Arial</vt:lpstr>
      <vt:lpstr>Wingdings</vt:lpstr>
      <vt:lpstr>Franklin Gothic Demi</vt:lpstr>
      <vt:lpstr>Immobel 2020 template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Title of slide</vt:lpstr>
      <vt:lpstr>Title of slide</vt:lpstr>
      <vt:lpstr>Title of slide</vt:lpstr>
      <vt:lpstr>Title of slide</vt:lpstr>
      <vt:lpstr>Présentation PowerPoint</vt:lpstr>
      <vt:lpstr>Title of slide</vt:lpstr>
      <vt:lpstr>Title of slide</vt:lpstr>
      <vt:lpstr>Title of slide</vt:lpstr>
      <vt:lpstr>Title of slide</vt:lpstr>
      <vt:lpstr>Title of slide</vt:lpstr>
      <vt:lpstr>Présentation PowerPoint</vt:lpstr>
      <vt:lpstr>Présentation PowerPoint</vt:lpstr>
      <vt:lpstr>Présentation PowerPoint</vt:lpstr>
      <vt:lpstr>Présentation PowerPoint</vt:lpstr>
      <vt:lpstr>Title of slide</vt:lpstr>
      <vt:lpstr>Title of slide</vt:lpstr>
      <vt:lpstr>Icons Business</vt:lpstr>
      <vt:lpstr>Icons Trends</vt:lpstr>
      <vt:lpstr>Icons CSR (environment, foundation, community engagement)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Baptiste Delval</dc:creator>
  <cp:lastModifiedBy>Baptiste Delval</cp:lastModifiedBy>
  <cp:revision>220</cp:revision>
  <dcterms:created xsi:type="dcterms:W3CDTF">2020-11-05T09:15:43Z</dcterms:created>
  <dcterms:modified xsi:type="dcterms:W3CDTF">2021-02-18T15:23:46Z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0x0101005D161D0CFBF04D419E92C6762A59609F</vt:lpwstr>
  </property>
</Properties>
</file>